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1" r:id="rId2"/>
  </p:sldMasterIdLst>
  <p:notesMasterIdLst>
    <p:notesMasterId r:id="rId41"/>
  </p:notesMasterIdLst>
  <p:sldIdLst>
    <p:sldId id="256" r:id="rId3"/>
    <p:sldId id="257" r:id="rId4"/>
    <p:sldId id="258" r:id="rId5"/>
    <p:sldId id="259" r:id="rId6"/>
    <p:sldId id="260" r:id="rId7"/>
    <p:sldId id="261" r:id="rId8"/>
    <p:sldId id="262" r:id="rId9"/>
    <p:sldId id="264" r:id="rId10"/>
    <p:sldId id="265" r:id="rId11"/>
    <p:sldId id="266" r:id="rId12"/>
    <p:sldId id="268" r:id="rId13"/>
    <p:sldId id="269" r:id="rId14"/>
    <p:sldId id="270" r:id="rId15"/>
    <p:sldId id="271" r:id="rId16"/>
    <p:sldId id="272" r:id="rId17"/>
    <p:sldId id="283" r:id="rId18"/>
    <p:sldId id="273" r:id="rId19"/>
    <p:sldId id="282" r:id="rId20"/>
    <p:sldId id="281" r:id="rId21"/>
    <p:sldId id="280" r:id="rId22"/>
    <p:sldId id="279" r:id="rId23"/>
    <p:sldId id="284" r:id="rId24"/>
    <p:sldId id="278" r:id="rId25"/>
    <p:sldId id="277" r:id="rId26"/>
    <p:sldId id="276" r:id="rId27"/>
    <p:sldId id="275" r:id="rId28"/>
    <p:sldId id="289" r:id="rId29"/>
    <p:sldId id="288" r:id="rId30"/>
    <p:sldId id="287" r:id="rId31"/>
    <p:sldId id="290" r:id="rId32"/>
    <p:sldId id="286" r:id="rId33"/>
    <p:sldId id="292" r:id="rId34"/>
    <p:sldId id="285" r:id="rId35"/>
    <p:sldId id="291" r:id="rId36"/>
    <p:sldId id="274" r:id="rId37"/>
    <p:sldId id="293" r:id="rId38"/>
    <p:sldId id="294" r:id="rId39"/>
    <p:sldId id="295" r:id="rId40"/>
  </p:sldIdLst>
  <p:sldSz cx="9144000" cy="6858000" type="screen4x3"/>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2" roundtripDataSignature="AMtx7mgM0xYIKEGHQhPoikDIRYJrAq5Sr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CD0467C-68CA-45AF-BB60-471696298866}">
  <a:tblStyle styleId="{8CD0467C-68CA-45AF-BB60-47169629886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1218" y="-1224"/>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customschemas.google.com/relationships/presentationmetadata" Target="metadata"/><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43343" cy="465455"/>
          </a:xfrm>
          <a:prstGeom prst="rect">
            <a:avLst/>
          </a:prstGeom>
          <a:noFill/>
          <a:ln>
            <a:noFill/>
          </a:ln>
        </p:spPr>
        <p:txBody>
          <a:bodyPr spcFirstLastPara="1" wrap="square" lIns="93300" tIns="46650" rIns="93300" bIns="4665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8132" y="0"/>
            <a:ext cx="3043343" cy="465455"/>
          </a:xfrm>
          <a:prstGeom prst="rect">
            <a:avLst/>
          </a:prstGeom>
          <a:noFill/>
          <a:ln>
            <a:noFill/>
          </a:ln>
        </p:spPr>
        <p:txBody>
          <a:bodyPr spcFirstLastPara="1" wrap="square" lIns="93300" tIns="46650" rIns="93300" bIns="4665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42029"/>
            <a:ext cx="3043343" cy="465455"/>
          </a:xfrm>
          <a:prstGeom prst="rect">
            <a:avLst/>
          </a:prstGeom>
          <a:noFill/>
          <a:ln>
            <a:noFill/>
          </a:ln>
        </p:spPr>
        <p:txBody>
          <a:bodyPr spcFirstLastPara="1" wrap="square" lIns="93300" tIns="46650" rIns="93300" bIns="4665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3" name="Google Shape;63;p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64" name="Google Shape;64;p1:notes"/>
          <p:cNvSpPr txBox="1">
            <a:spLocks noGrp="1"/>
          </p:cNvSpPr>
          <p:nvPr>
            <p:ph type="hdr" idx="3"/>
          </p:nvPr>
        </p:nvSpPr>
        <p:spPr>
          <a:xfrm>
            <a:off x="0" y="0"/>
            <a:ext cx="3043343" cy="465455"/>
          </a:xfrm>
          <a:prstGeom prst="rect">
            <a:avLst/>
          </a:prstGeom>
          <a:noFill/>
          <a:ln>
            <a:noFill/>
          </a:ln>
        </p:spPr>
        <p:txBody>
          <a:bodyPr spcFirstLastPara="1" wrap="square" lIns="93300" tIns="46650" rIns="93300" bIns="466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65" name="Google Shape;65;p1:notes"/>
          <p:cNvSpPr txBox="1">
            <a:spLocks noGrp="1"/>
          </p:cNvSpPr>
          <p:nvPr>
            <p:ph type="dt" idx="10"/>
          </p:nvPr>
        </p:nvSpPr>
        <p:spPr>
          <a:xfrm>
            <a:off x="3978132" y="0"/>
            <a:ext cx="3043343" cy="465455"/>
          </a:xfrm>
          <a:prstGeom prst="rect">
            <a:avLst/>
          </a:prstGeom>
          <a:noFill/>
          <a:ln>
            <a:noFill/>
          </a:ln>
        </p:spPr>
        <p:txBody>
          <a:bodyPr spcFirstLastPara="1" wrap="square" lIns="93300" tIns="46650" rIns="93300" bIns="46650" anchor="t" anchorCtr="0">
            <a:noAutofit/>
          </a:bodyPr>
          <a:lstStyle/>
          <a:p>
            <a:pPr marL="0" marR="0" lvl="0" indent="0" algn="r" rtl="0">
              <a:spcBef>
                <a:spcPts val="0"/>
              </a:spcBef>
              <a:spcAft>
                <a:spcPts val="0"/>
              </a:spcAft>
              <a:buNone/>
            </a:pPr>
            <a:r>
              <a:rPr lang="en-US" sz="1200" b="0" i="0" u="none" strike="noStrike" cap="none">
                <a:solidFill>
                  <a:schemeClr val="dk1"/>
                </a:solidFill>
                <a:latin typeface="Calibri"/>
                <a:ea typeface="Calibri"/>
                <a:cs typeface="Calibri"/>
                <a:sym typeface="Calibri"/>
              </a:rPr>
              <a:t>1/18/2022 3:38 PM</a:t>
            </a:r>
            <a:endParaRPr sz="1200" b="0" i="0" u="none" strike="noStrike" cap="none">
              <a:solidFill>
                <a:schemeClr val="dk1"/>
              </a:solidFill>
              <a:latin typeface="Calibri"/>
              <a:ea typeface="Calibri"/>
              <a:cs typeface="Calibri"/>
              <a:sym typeface="Calibri"/>
            </a:endParaRPr>
          </a:p>
        </p:txBody>
      </p:sp>
      <p:sp>
        <p:nvSpPr>
          <p:cNvPr id="66" name="Google Shape;66;p1:notes"/>
          <p:cNvSpPr txBox="1">
            <a:spLocks noGrp="1"/>
          </p:cNvSpPr>
          <p:nvPr>
            <p:ph type="ftr" idx="11"/>
          </p:nvPr>
        </p:nvSpPr>
        <p:spPr>
          <a:xfrm>
            <a:off x="0" y="8842029"/>
            <a:ext cx="6320790" cy="465455"/>
          </a:xfrm>
          <a:prstGeom prst="rect">
            <a:avLst/>
          </a:prstGeom>
          <a:noFill/>
          <a:ln>
            <a:noFill/>
          </a:ln>
        </p:spPr>
        <p:txBody>
          <a:bodyPr spcFirstLastPara="1" wrap="square" lIns="93300" tIns="46650" rIns="93300" bIns="46650" anchor="b" anchorCtr="0">
            <a:noAutofit/>
          </a:bodyPr>
          <a:lstStyle/>
          <a:p>
            <a:pPr marL="0" marR="0" lvl="0" indent="0" algn="l" rtl="0">
              <a:spcBef>
                <a:spcPts val="0"/>
              </a:spcBef>
              <a:spcAft>
                <a:spcPts val="0"/>
              </a:spcAft>
              <a:buNone/>
            </a:pPr>
            <a:r>
              <a:rPr lang="en-US" sz="500" b="0" i="0" u="none" strike="noStrike" cap="none">
                <a:solidFill>
                  <a:srgbClr val="000000"/>
                </a:solidFill>
                <a:latin typeface="Calibri"/>
                <a:ea typeface="Calibri"/>
                <a:cs typeface="Calibri"/>
                <a:sym typeface="Calibri"/>
              </a:rPr>
              <a:t>© 2007 Microsoft Corporation. All rights reserved. Microsoft, Windows, Windows Vista and other product names are or may be registered trademarks and/or trademarks in the U.S. and/or other countries.</a:t>
            </a:r>
            <a:endParaRPr/>
          </a:p>
          <a:p>
            <a:pPr marL="0" marR="0" lvl="0" indent="0" algn="l" rtl="0">
              <a:spcBef>
                <a:spcPts val="0"/>
              </a:spcBef>
              <a:spcAft>
                <a:spcPts val="0"/>
              </a:spcAft>
              <a:buNone/>
            </a:pPr>
            <a:r>
              <a:rPr lang="en-US" sz="500" b="0" i="0" u="none" strike="noStrike" cap="none">
                <a:solidFill>
                  <a:srgbClr val="000000"/>
                </a:solidFill>
                <a:latin typeface="Calibri"/>
                <a:ea typeface="Calibri"/>
                <a:cs typeface="Calibri"/>
                <a:sym typeface="Calibri"/>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b="0" i="0" u="none" strike="noStrike" cap="none">
                <a:solidFill>
                  <a:srgbClr val="000000"/>
                </a:solidFill>
                <a:latin typeface="Calibri"/>
                <a:ea typeface="Calibri"/>
                <a:cs typeface="Calibri"/>
                <a:sym typeface="Calibri"/>
              </a:rPr>
            </a:br>
            <a:r>
              <a:rPr lang="en-US" sz="500" b="0" i="0" u="none" strike="noStrike" cap="none">
                <a:solidFill>
                  <a:srgbClr val="000000"/>
                </a:solidFill>
                <a:latin typeface="Calibri"/>
                <a:ea typeface="Calibri"/>
                <a:cs typeface="Calibri"/>
                <a:sym typeface="Calibri"/>
              </a:rPr>
              <a:t>MICROSOFT MAKES NO WARRANTIES, EXPRESS, IMPLIED OR STATUTORY, AS TO THE INFORMATION IN THIS PRESENTATION.</a:t>
            </a:r>
            <a:endParaRPr/>
          </a:p>
          <a:p>
            <a:pPr marL="0" marR="0" lvl="0" indent="0" algn="l" rtl="0">
              <a:spcBef>
                <a:spcPts val="0"/>
              </a:spcBef>
              <a:spcAft>
                <a:spcPts val="0"/>
              </a:spcAft>
              <a:buNone/>
            </a:pPr>
            <a:endParaRPr sz="500" b="0" i="0" u="none" strike="noStrike" cap="none">
              <a:solidFill>
                <a:schemeClr val="dk1"/>
              </a:solidFill>
              <a:latin typeface="Calibri"/>
              <a:ea typeface="Calibri"/>
              <a:cs typeface="Calibri"/>
              <a:sym typeface="Calibri"/>
            </a:endParaRPr>
          </a:p>
        </p:txBody>
      </p:sp>
      <p:sp>
        <p:nvSpPr>
          <p:cNvPr id="67" name="Google Shape;67;p1:notes"/>
          <p:cNvSpPr txBox="1">
            <a:spLocks noGrp="1"/>
          </p:cNvSpPr>
          <p:nvPr>
            <p:ph type="sldNum" idx="12"/>
          </p:nvPr>
        </p:nvSpPr>
        <p:spPr>
          <a:xfrm>
            <a:off x="6320790" y="8842029"/>
            <a:ext cx="700685"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489226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4140602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9436328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21911929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879027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21869264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2058452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18</a:t>
            </a:fld>
            <a:endParaRPr/>
          </a:p>
        </p:txBody>
      </p:sp>
    </p:spTree>
    <p:extLst>
      <p:ext uri="{BB962C8B-B14F-4D97-AF65-F5344CB8AC3E}">
        <p14:creationId xmlns:p14="http://schemas.microsoft.com/office/powerpoint/2010/main" val="26301788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19</a:t>
            </a:fld>
            <a:endParaRPr/>
          </a:p>
        </p:txBody>
      </p:sp>
    </p:spTree>
    <p:extLst>
      <p:ext uri="{BB962C8B-B14F-4D97-AF65-F5344CB8AC3E}">
        <p14:creationId xmlns:p14="http://schemas.microsoft.com/office/powerpoint/2010/main" val="3513668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2: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360"/>
              </a:spcBef>
              <a:spcAft>
                <a:spcPts val="0"/>
              </a:spcAft>
              <a:buNone/>
            </a:pPr>
            <a:endParaRPr/>
          </a:p>
        </p:txBody>
      </p:sp>
      <p:sp>
        <p:nvSpPr>
          <p:cNvPr id="75" name="Google Shape;75;p2: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20</a:t>
            </a:fld>
            <a:endParaRPr/>
          </a:p>
        </p:txBody>
      </p:sp>
    </p:spTree>
    <p:extLst>
      <p:ext uri="{BB962C8B-B14F-4D97-AF65-F5344CB8AC3E}">
        <p14:creationId xmlns:p14="http://schemas.microsoft.com/office/powerpoint/2010/main" val="22400794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21</a:t>
            </a:fld>
            <a:endParaRPr/>
          </a:p>
        </p:txBody>
      </p:sp>
    </p:spTree>
    <p:extLst>
      <p:ext uri="{BB962C8B-B14F-4D97-AF65-F5344CB8AC3E}">
        <p14:creationId xmlns:p14="http://schemas.microsoft.com/office/powerpoint/2010/main" val="385467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22</a:t>
            </a:fld>
            <a:endParaRPr/>
          </a:p>
        </p:txBody>
      </p:sp>
    </p:spTree>
    <p:extLst>
      <p:ext uri="{BB962C8B-B14F-4D97-AF65-F5344CB8AC3E}">
        <p14:creationId xmlns:p14="http://schemas.microsoft.com/office/powerpoint/2010/main" val="11437058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23</a:t>
            </a:fld>
            <a:endParaRPr/>
          </a:p>
        </p:txBody>
      </p:sp>
    </p:spTree>
    <p:extLst>
      <p:ext uri="{BB962C8B-B14F-4D97-AF65-F5344CB8AC3E}">
        <p14:creationId xmlns:p14="http://schemas.microsoft.com/office/powerpoint/2010/main" val="41436789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24</a:t>
            </a:fld>
            <a:endParaRPr/>
          </a:p>
        </p:txBody>
      </p:sp>
    </p:spTree>
    <p:extLst>
      <p:ext uri="{BB962C8B-B14F-4D97-AF65-F5344CB8AC3E}">
        <p14:creationId xmlns:p14="http://schemas.microsoft.com/office/powerpoint/2010/main" val="16555586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25</a:t>
            </a:fld>
            <a:endParaRPr/>
          </a:p>
        </p:txBody>
      </p:sp>
    </p:spTree>
    <p:extLst>
      <p:ext uri="{BB962C8B-B14F-4D97-AF65-F5344CB8AC3E}">
        <p14:creationId xmlns:p14="http://schemas.microsoft.com/office/powerpoint/2010/main" val="14087639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26</a:t>
            </a:fld>
            <a:endParaRPr/>
          </a:p>
        </p:txBody>
      </p:sp>
    </p:spTree>
    <p:extLst>
      <p:ext uri="{BB962C8B-B14F-4D97-AF65-F5344CB8AC3E}">
        <p14:creationId xmlns:p14="http://schemas.microsoft.com/office/powerpoint/2010/main" val="32459189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27</a:t>
            </a:fld>
            <a:endParaRPr/>
          </a:p>
        </p:txBody>
      </p:sp>
    </p:spTree>
    <p:extLst>
      <p:ext uri="{BB962C8B-B14F-4D97-AF65-F5344CB8AC3E}">
        <p14:creationId xmlns:p14="http://schemas.microsoft.com/office/powerpoint/2010/main" val="20963891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28</a:t>
            </a:fld>
            <a:endParaRPr/>
          </a:p>
        </p:txBody>
      </p:sp>
    </p:spTree>
    <p:extLst>
      <p:ext uri="{BB962C8B-B14F-4D97-AF65-F5344CB8AC3E}">
        <p14:creationId xmlns:p14="http://schemas.microsoft.com/office/powerpoint/2010/main" val="42909511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29</a:t>
            </a:fld>
            <a:endParaRPr/>
          </a:p>
        </p:txBody>
      </p:sp>
    </p:spTree>
    <p:extLst>
      <p:ext uri="{BB962C8B-B14F-4D97-AF65-F5344CB8AC3E}">
        <p14:creationId xmlns:p14="http://schemas.microsoft.com/office/powerpoint/2010/main" val="156136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3: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360"/>
              </a:spcBef>
              <a:spcAft>
                <a:spcPts val="0"/>
              </a:spcAft>
              <a:buNone/>
            </a:pPr>
            <a:endParaRPr/>
          </a:p>
        </p:txBody>
      </p:sp>
      <p:sp>
        <p:nvSpPr>
          <p:cNvPr id="81" name="Google Shape;81;p3: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30</a:t>
            </a:fld>
            <a:endParaRPr/>
          </a:p>
        </p:txBody>
      </p:sp>
    </p:spTree>
    <p:extLst>
      <p:ext uri="{BB962C8B-B14F-4D97-AF65-F5344CB8AC3E}">
        <p14:creationId xmlns:p14="http://schemas.microsoft.com/office/powerpoint/2010/main" val="11629957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31</a:t>
            </a:fld>
            <a:endParaRPr/>
          </a:p>
        </p:txBody>
      </p:sp>
    </p:spTree>
    <p:extLst>
      <p:ext uri="{BB962C8B-B14F-4D97-AF65-F5344CB8AC3E}">
        <p14:creationId xmlns:p14="http://schemas.microsoft.com/office/powerpoint/2010/main" val="27919117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32</a:t>
            </a:fld>
            <a:endParaRPr/>
          </a:p>
        </p:txBody>
      </p:sp>
    </p:spTree>
    <p:extLst>
      <p:ext uri="{BB962C8B-B14F-4D97-AF65-F5344CB8AC3E}">
        <p14:creationId xmlns:p14="http://schemas.microsoft.com/office/powerpoint/2010/main" val="22391791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33</a:t>
            </a:fld>
            <a:endParaRPr/>
          </a:p>
        </p:txBody>
      </p:sp>
    </p:spTree>
    <p:extLst>
      <p:ext uri="{BB962C8B-B14F-4D97-AF65-F5344CB8AC3E}">
        <p14:creationId xmlns:p14="http://schemas.microsoft.com/office/powerpoint/2010/main" val="37477709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34</a:t>
            </a:fld>
            <a:endParaRPr/>
          </a:p>
        </p:txBody>
      </p:sp>
    </p:spTree>
    <p:extLst>
      <p:ext uri="{BB962C8B-B14F-4D97-AF65-F5344CB8AC3E}">
        <p14:creationId xmlns:p14="http://schemas.microsoft.com/office/powerpoint/2010/main" val="16334970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35</a:t>
            </a:fld>
            <a:endParaRPr/>
          </a:p>
        </p:txBody>
      </p:sp>
    </p:spTree>
    <p:extLst>
      <p:ext uri="{BB962C8B-B14F-4D97-AF65-F5344CB8AC3E}">
        <p14:creationId xmlns:p14="http://schemas.microsoft.com/office/powerpoint/2010/main" val="3861405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36</a:t>
            </a:fld>
            <a:endParaRPr/>
          </a:p>
        </p:txBody>
      </p:sp>
    </p:spTree>
    <p:extLst>
      <p:ext uri="{BB962C8B-B14F-4D97-AF65-F5344CB8AC3E}">
        <p14:creationId xmlns:p14="http://schemas.microsoft.com/office/powerpoint/2010/main" val="28177410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37</a:t>
            </a:fld>
            <a:endParaRPr/>
          </a:p>
        </p:txBody>
      </p:sp>
    </p:spTree>
    <p:extLst>
      <p:ext uri="{BB962C8B-B14F-4D97-AF65-F5344CB8AC3E}">
        <p14:creationId xmlns:p14="http://schemas.microsoft.com/office/powerpoint/2010/main" val="35931128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34" name="Google Shape;134;p1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38</a:t>
            </a:fld>
            <a:endParaRPr/>
          </a:p>
        </p:txBody>
      </p:sp>
    </p:spTree>
    <p:extLst>
      <p:ext uri="{BB962C8B-B14F-4D97-AF65-F5344CB8AC3E}">
        <p14:creationId xmlns:p14="http://schemas.microsoft.com/office/powerpoint/2010/main" val="168253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4: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4: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88" name="Google Shape;88;p4: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5: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360"/>
              </a:spcBef>
              <a:spcAft>
                <a:spcPts val="0"/>
              </a:spcAft>
              <a:buNone/>
            </a:pPr>
            <a:endParaRPr/>
          </a:p>
        </p:txBody>
      </p:sp>
      <p:sp>
        <p:nvSpPr>
          <p:cNvPr id="94" name="Google Shape;94;p5: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6: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6: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01" name="Google Shape;101;p6: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7: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360"/>
              </a:spcBef>
              <a:spcAft>
                <a:spcPts val="0"/>
              </a:spcAft>
              <a:buNone/>
            </a:pPr>
            <a:endParaRPr/>
          </a:p>
        </p:txBody>
      </p:sp>
      <p:sp>
        <p:nvSpPr>
          <p:cNvPr id="107" name="Google Shape;107;p7: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9: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9: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rmAutofit/>
          </a:bodyPr>
          <a:lstStyle/>
          <a:p>
            <a:pPr marL="0" lvl="0" indent="0" algn="l" rtl="0">
              <a:spcBef>
                <a:spcPts val="0"/>
              </a:spcBef>
              <a:spcAft>
                <a:spcPts val="0"/>
              </a:spcAft>
              <a:buNone/>
            </a:pPr>
            <a:endParaRPr/>
          </a:p>
        </p:txBody>
      </p:sp>
      <p:sp>
        <p:nvSpPr>
          <p:cNvPr id="120" name="Google Shape;120;p9: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0: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360"/>
              </a:spcBef>
              <a:spcAft>
                <a:spcPts val="0"/>
              </a:spcAft>
              <a:buNone/>
            </a:pPr>
            <a:endParaRPr/>
          </a:p>
        </p:txBody>
      </p:sp>
      <p:sp>
        <p:nvSpPr>
          <p:cNvPr id="126" name="Google Shape;126;p10:notes"/>
          <p:cNvSpPr>
            <a:spLocks noGrp="1" noRot="1" noChangeAspect="1"/>
          </p:cNvSpPr>
          <p:nvPr>
            <p:ph type="sldImg" idx="2"/>
          </p:nvPr>
        </p:nvSpPr>
        <p:spPr>
          <a:xfrm>
            <a:off x="1184275" y="696913"/>
            <a:ext cx="4654550" cy="34925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pic>
        <p:nvPicPr>
          <p:cNvPr id="14" name="Google Shape;14;p14"/>
          <p:cNvPicPr preferRelativeResize="0"/>
          <p:nvPr/>
        </p:nvPicPr>
        <p:blipFill rotWithShape="1">
          <a:blip r:embed="rId2">
            <a:alphaModFix/>
          </a:blip>
          <a:srcRect/>
          <a:stretch/>
        </p:blipFill>
        <p:spPr>
          <a:xfrm>
            <a:off x="26988" y="9525"/>
            <a:ext cx="1924050" cy="1133475"/>
          </a:xfrm>
          <a:prstGeom prst="rect">
            <a:avLst/>
          </a:prstGeom>
          <a:noFill/>
          <a:ln>
            <a:noFill/>
          </a:ln>
        </p:spPr>
      </p:pic>
      <p:sp>
        <p:nvSpPr>
          <p:cNvPr id="15" name="Google Shape;15;p14"/>
          <p:cNvSpPr txBox="1">
            <a:spLocks noGrp="1"/>
          </p:cNvSpPr>
          <p:nvPr>
            <p:ph type="ctrTitle"/>
          </p:nvPr>
        </p:nvSpPr>
        <p:spPr>
          <a:xfrm>
            <a:off x="730250" y="1905000"/>
            <a:ext cx="7681913" cy="1523495"/>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SzPts val="1400"/>
              <a:buNone/>
              <a:defRPr sz="54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6" name="Google Shape;16;p14"/>
          <p:cNvSpPr txBox="1">
            <a:spLocks noGrp="1"/>
          </p:cNvSpPr>
          <p:nvPr>
            <p:ph type="subTitle" idx="1"/>
          </p:nvPr>
        </p:nvSpPr>
        <p:spPr>
          <a:xfrm>
            <a:off x="730249" y="4344988"/>
            <a:ext cx="7681913" cy="461665"/>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rgbClr val="888888"/>
              </a:buClr>
              <a:buSzPts val="3000"/>
              <a:buNone/>
              <a:defRPr>
                <a:solidFill>
                  <a:srgbClr val="888888"/>
                </a:solidFill>
              </a:defRPr>
            </a:lvl1pPr>
            <a:lvl2pPr lvl="1" algn="ctr">
              <a:lnSpc>
                <a:spcPct val="90000"/>
              </a:lnSpc>
              <a:spcBef>
                <a:spcPts val="560"/>
              </a:spcBef>
              <a:spcAft>
                <a:spcPts val="0"/>
              </a:spcAft>
              <a:buClr>
                <a:srgbClr val="888888"/>
              </a:buClr>
              <a:buSzPts val="2800"/>
              <a:buNone/>
              <a:defRPr>
                <a:solidFill>
                  <a:srgbClr val="888888"/>
                </a:solidFill>
              </a:defRPr>
            </a:lvl2pPr>
            <a:lvl3pPr lvl="2" algn="ctr">
              <a:lnSpc>
                <a:spcPct val="90000"/>
              </a:lnSpc>
              <a:spcBef>
                <a:spcPts val="480"/>
              </a:spcBef>
              <a:spcAft>
                <a:spcPts val="0"/>
              </a:spcAft>
              <a:buClr>
                <a:srgbClr val="888888"/>
              </a:buClr>
              <a:buSzPts val="2400"/>
              <a:buNone/>
              <a:defRPr>
                <a:solidFill>
                  <a:srgbClr val="888888"/>
                </a:solidFill>
              </a:defRPr>
            </a:lvl3pPr>
            <a:lvl4pPr lvl="3" algn="ctr">
              <a:lnSpc>
                <a:spcPct val="90000"/>
              </a:lnSpc>
              <a:spcBef>
                <a:spcPts val="480"/>
              </a:spcBef>
              <a:spcAft>
                <a:spcPts val="0"/>
              </a:spcAft>
              <a:buClr>
                <a:srgbClr val="888888"/>
              </a:buClr>
              <a:buSzPts val="2400"/>
              <a:buNone/>
              <a:defRPr>
                <a:solidFill>
                  <a:srgbClr val="888888"/>
                </a:solidFill>
              </a:defRPr>
            </a:lvl4pPr>
            <a:lvl5pPr lvl="4" algn="ctr">
              <a:lnSpc>
                <a:spcPct val="90000"/>
              </a:lnSpc>
              <a:spcBef>
                <a:spcPts val="480"/>
              </a:spcBef>
              <a:spcAft>
                <a:spcPts val="0"/>
              </a:spcAft>
              <a:buClr>
                <a:srgbClr val="888888"/>
              </a:buClr>
              <a:buSzPts val="24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WALKIN - Prints in GRAYSCALE">
  <p:cSld name="WALKIN - Prints in GRAYSCALE">
    <p:spTree>
      <p:nvGrpSpPr>
        <p:cNvPr id="1" name="Shape 49"/>
        <p:cNvGrpSpPr/>
        <p:nvPr/>
      </p:nvGrpSpPr>
      <p:grpSpPr>
        <a:xfrm>
          <a:off x="0" y="0"/>
          <a:ext cx="0" cy="0"/>
          <a:chOff x="0" y="0"/>
          <a:chExt cx="0" cy="0"/>
        </a:xfrm>
      </p:grpSpPr>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2_Title and Content">
  <p:cSld name="2_Title and Content">
    <p:bg>
      <p:bgPr>
        <a:solidFill>
          <a:schemeClr val="dk1"/>
        </a:solidFill>
        <a:effectLst/>
      </p:bgPr>
    </p:bg>
    <p:spTree>
      <p:nvGrpSpPr>
        <p:cNvPr id="1" name="Shape 50"/>
        <p:cNvGrpSpPr/>
        <p:nvPr/>
      </p:nvGrpSpPr>
      <p:grpSpPr>
        <a:xfrm>
          <a:off x="0" y="0"/>
          <a:ext cx="0" cy="0"/>
          <a:chOff x="0" y="0"/>
          <a:chExt cx="0" cy="0"/>
        </a:xfrm>
      </p:grpSpPr>
      <p:sp>
        <p:nvSpPr>
          <p:cNvPr id="51" name="Google Shape;51;p26"/>
          <p:cNvSpPr txBox="1">
            <a:spLocks noGrp="1"/>
          </p:cNvSpPr>
          <p:nvPr>
            <p:ph type="title"/>
          </p:nvPr>
        </p:nvSpPr>
        <p:spPr>
          <a:xfrm>
            <a:off x="381000" y="230188"/>
            <a:ext cx="8382000" cy="665162"/>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2" name="Google Shape;52;p26"/>
          <p:cNvSpPr txBox="1">
            <a:spLocks noGrp="1"/>
          </p:cNvSpPr>
          <p:nvPr>
            <p:ph type="body" idx="1"/>
          </p:nvPr>
        </p:nvSpPr>
        <p:spPr>
          <a:xfrm>
            <a:off x="381000" y="1411553"/>
            <a:ext cx="8382000" cy="2200602"/>
          </a:xfrm>
          <a:prstGeom prst="rect">
            <a:avLst/>
          </a:prstGeom>
          <a:noFill/>
          <a:ln>
            <a:noFill/>
          </a:ln>
        </p:spPr>
        <p:txBody>
          <a:bodyPr spcFirstLastPara="1" wrap="square" lIns="0" tIns="0" rIns="0" bIns="0" anchor="t" anchorCtr="0">
            <a:spAutoFit/>
          </a:bodyPr>
          <a:lstStyle>
            <a:lvl1pPr marL="457200" lvl="0" indent="-370840" algn="l">
              <a:lnSpc>
                <a:spcPct val="90000"/>
              </a:lnSpc>
              <a:spcBef>
                <a:spcPts val="640"/>
              </a:spcBef>
              <a:spcAft>
                <a:spcPts val="0"/>
              </a:spcAft>
              <a:buClr>
                <a:schemeClr val="lt1"/>
              </a:buClr>
              <a:buSzPts val="2240"/>
              <a:buFont typeface="Noto Sans Symbols"/>
              <a:buChar char="●"/>
              <a:defRPr/>
            </a:lvl1pPr>
            <a:lvl2pPr marL="914400" lvl="1" indent="-353060" algn="l">
              <a:lnSpc>
                <a:spcPct val="90000"/>
              </a:lnSpc>
              <a:spcBef>
                <a:spcPts val="560"/>
              </a:spcBef>
              <a:spcAft>
                <a:spcPts val="0"/>
              </a:spcAft>
              <a:buClr>
                <a:schemeClr val="lt1"/>
              </a:buClr>
              <a:buSzPts val="1960"/>
              <a:buFont typeface="Noto Sans Symbols"/>
              <a:buChar char="●"/>
              <a:defRPr/>
            </a:lvl2pPr>
            <a:lvl3pPr marL="1371600" lvl="2" indent="-335280" algn="l">
              <a:lnSpc>
                <a:spcPct val="90000"/>
              </a:lnSpc>
              <a:spcBef>
                <a:spcPts val="480"/>
              </a:spcBef>
              <a:spcAft>
                <a:spcPts val="0"/>
              </a:spcAft>
              <a:buClr>
                <a:schemeClr val="lt1"/>
              </a:buClr>
              <a:buSzPts val="1680"/>
              <a:buFont typeface="Noto Sans Symbols"/>
              <a:buChar char="●"/>
              <a:defRPr/>
            </a:lvl3pPr>
            <a:lvl4pPr marL="1828800" lvl="3" indent="-335280" algn="l">
              <a:lnSpc>
                <a:spcPct val="90000"/>
              </a:lnSpc>
              <a:spcBef>
                <a:spcPts val="480"/>
              </a:spcBef>
              <a:spcAft>
                <a:spcPts val="0"/>
              </a:spcAft>
              <a:buClr>
                <a:schemeClr val="lt1"/>
              </a:buClr>
              <a:buSzPts val="1680"/>
              <a:buFont typeface="Noto Sans Symbols"/>
              <a:buChar char="●"/>
              <a:defRPr/>
            </a:lvl4pPr>
            <a:lvl5pPr marL="2286000" lvl="4" indent="-335279" algn="l">
              <a:lnSpc>
                <a:spcPct val="90000"/>
              </a:lnSpc>
              <a:spcBef>
                <a:spcPts val="480"/>
              </a:spcBef>
              <a:spcAft>
                <a:spcPts val="0"/>
              </a:spcAft>
              <a:buClr>
                <a:schemeClr val="lt1"/>
              </a:buClr>
              <a:buSzPts val="1680"/>
              <a:buFont typeface="Noto Sans Symbols"/>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3_Title and Content">
  <p:cSld name="3_Title and Content">
    <p:bg>
      <p:bgPr>
        <a:solidFill>
          <a:schemeClr val="dk1"/>
        </a:solidFill>
        <a:effectLst/>
      </p:bgPr>
    </p:bg>
    <p:spTree>
      <p:nvGrpSpPr>
        <p:cNvPr id="1" name="Shape 53"/>
        <p:cNvGrpSpPr/>
        <p:nvPr/>
      </p:nvGrpSpPr>
      <p:grpSpPr>
        <a:xfrm>
          <a:off x="0" y="0"/>
          <a:ext cx="0" cy="0"/>
          <a:chOff x="0" y="0"/>
          <a:chExt cx="0" cy="0"/>
        </a:xfrm>
      </p:grpSpPr>
      <p:sp>
        <p:nvSpPr>
          <p:cNvPr id="54" name="Google Shape;54;p27"/>
          <p:cNvSpPr txBox="1">
            <a:spLocks noGrp="1"/>
          </p:cNvSpPr>
          <p:nvPr>
            <p:ph type="title"/>
          </p:nvPr>
        </p:nvSpPr>
        <p:spPr>
          <a:xfrm>
            <a:off x="381000" y="230188"/>
            <a:ext cx="8382000" cy="665162"/>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5" name="Google Shape;55;p27"/>
          <p:cNvSpPr txBox="1">
            <a:spLocks noGrp="1"/>
          </p:cNvSpPr>
          <p:nvPr>
            <p:ph type="body" idx="1"/>
          </p:nvPr>
        </p:nvSpPr>
        <p:spPr>
          <a:xfrm>
            <a:off x="381000" y="1411553"/>
            <a:ext cx="8382000" cy="2200602"/>
          </a:xfrm>
          <a:prstGeom prst="rect">
            <a:avLst/>
          </a:prstGeom>
          <a:noFill/>
          <a:ln>
            <a:noFill/>
          </a:ln>
        </p:spPr>
        <p:txBody>
          <a:bodyPr spcFirstLastPara="1" wrap="square" lIns="0" tIns="0" rIns="0" bIns="0" anchor="t" anchorCtr="0">
            <a:spAutoFit/>
          </a:bodyPr>
          <a:lstStyle>
            <a:lvl1pPr marL="457200" lvl="0" indent="-370840" algn="l">
              <a:lnSpc>
                <a:spcPct val="90000"/>
              </a:lnSpc>
              <a:spcBef>
                <a:spcPts val="640"/>
              </a:spcBef>
              <a:spcAft>
                <a:spcPts val="0"/>
              </a:spcAft>
              <a:buClr>
                <a:schemeClr val="lt1"/>
              </a:buClr>
              <a:buSzPts val="2240"/>
              <a:buFont typeface="Noto Sans Symbols"/>
              <a:buChar char="●"/>
              <a:defRPr/>
            </a:lvl1pPr>
            <a:lvl2pPr marL="914400" lvl="1" indent="-353060" algn="l">
              <a:lnSpc>
                <a:spcPct val="90000"/>
              </a:lnSpc>
              <a:spcBef>
                <a:spcPts val="560"/>
              </a:spcBef>
              <a:spcAft>
                <a:spcPts val="0"/>
              </a:spcAft>
              <a:buClr>
                <a:schemeClr val="lt1"/>
              </a:buClr>
              <a:buSzPts val="1960"/>
              <a:buFont typeface="Noto Sans Symbols"/>
              <a:buChar char="●"/>
              <a:defRPr/>
            </a:lvl2pPr>
            <a:lvl3pPr marL="1371600" lvl="2" indent="-335280" algn="l">
              <a:lnSpc>
                <a:spcPct val="90000"/>
              </a:lnSpc>
              <a:spcBef>
                <a:spcPts val="480"/>
              </a:spcBef>
              <a:spcAft>
                <a:spcPts val="0"/>
              </a:spcAft>
              <a:buClr>
                <a:schemeClr val="lt1"/>
              </a:buClr>
              <a:buSzPts val="1680"/>
              <a:buFont typeface="Noto Sans Symbols"/>
              <a:buChar char="●"/>
              <a:defRPr/>
            </a:lvl3pPr>
            <a:lvl4pPr marL="1828800" lvl="3" indent="-335280" algn="l">
              <a:lnSpc>
                <a:spcPct val="90000"/>
              </a:lnSpc>
              <a:spcBef>
                <a:spcPts val="480"/>
              </a:spcBef>
              <a:spcAft>
                <a:spcPts val="0"/>
              </a:spcAft>
              <a:buClr>
                <a:schemeClr val="lt1"/>
              </a:buClr>
              <a:buSzPts val="1680"/>
              <a:buFont typeface="Noto Sans Symbols"/>
              <a:buChar char="●"/>
              <a:defRPr/>
            </a:lvl4pPr>
            <a:lvl5pPr marL="2286000" lvl="4" indent="-335279" algn="l">
              <a:lnSpc>
                <a:spcPct val="90000"/>
              </a:lnSpc>
              <a:spcBef>
                <a:spcPts val="480"/>
              </a:spcBef>
              <a:spcAft>
                <a:spcPts val="0"/>
              </a:spcAft>
              <a:buClr>
                <a:schemeClr val="lt1"/>
              </a:buClr>
              <a:buSzPts val="1680"/>
              <a:buFont typeface="Noto Sans Symbols"/>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56" name="Google Shape;56;p27"/>
          <p:cNvSpPr txBox="1">
            <a:spLocks noGrp="1"/>
          </p:cNvSpPr>
          <p:nvPr>
            <p:ph type="body" idx="2"/>
          </p:nvPr>
        </p:nvSpPr>
        <p:spPr>
          <a:xfrm>
            <a:off x="0" y="6238875"/>
            <a:ext cx="9144001" cy="619125"/>
          </a:xfrm>
          <a:prstGeom prst="rect">
            <a:avLst/>
          </a:prstGeom>
          <a:solidFill>
            <a:srgbClr val="FFFF99"/>
          </a:solidFill>
          <a:ln>
            <a:noFill/>
          </a:ln>
        </p:spPr>
        <p:txBody>
          <a:bodyPr spcFirstLastPara="1" wrap="square" lIns="152375" tIns="76175" rIns="152375" bIns="76175" anchor="b" anchorCtr="0">
            <a:noAutofit/>
          </a:bodyPr>
          <a:lstStyle>
            <a:lvl1pPr marL="457200" lvl="0" indent="-228600" algn="r">
              <a:lnSpc>
                <a:spcPct val="90000"/>
              </a:lnSpc>
              <a:spcBef>
                <a:spcPts val="640"/>
              </a:spcBef>
              <a:spcAft>
                <a:spcPts val="0"/>
              </a:spcAft>
              <a:buClr>
                <a:srgbClr val="000000"/>
              </a:buClr>
              <a:buSzPts val="3200"/>
              <a:buFont typeface="Arial"/>
              <a:buNone/>
              <a:defRPr>
                <a:solidFill>
                  <a:srgbClr val="000000"/>
                </a:solidFill>
                <a:latin typeface="Calibri"/>
                <a:ea typeface="Calibri"/>
                <a:cs typeface="Calibri"/>
                <a:sym typeface="Calibri"/>
              </a:defRPr>
            </a:lvl1pPr>
            <a:lvl2pPr marL="914400" lvl="1" indent="-342900" algn="l">
              <a:lnSpc>
                <a:spcPct val="90000"/>
              </a:lnSpc>
              <a:spcBef>
                <a:spcPts val="360"/>
              </a:spcBef>
              <a:spcAft>
                <a:spcPts val="0"/>
              </a:spcAft>
              <a:buClr>
                <a:schemeClr val="lt1"/>
              </a:buClr>
              <a:buSzPts val="1800"/>
              <a:buChar char="•"/>
              <a:defRPr/>
            </a:lvl2pPr>
            <a:lvl3pPr marL="1371600" lvl="2" indent="-342900" algn="l">
              <a:lnSpc>
                <a:spcPct val="90000"/>
              </a:lnSpc>
              <a:spcBef>
                <a:spcPts val="360"/>
              </a:spcBef>
              <a:spcAft>
                <a:spcPts val="0"/>
              </a:spcAft>
              <a:buClr>
                <a:schemeClr val="lt1"/>
              </a:buClr>
              <a:buSzPts val="1800"/>
              <a:buChar char="•"/>
              <a:defRPr/>
            </a:lvl3pPr>
            <a:lvl4pPr marL="1828800" lvl="3" indent="-342900" algn="l">
              <a:lnSpc>
                <a:spcPct val="90000"/>
              </a:lnSpc>
              <a:spcBef>
                <a:spcPts val="360"/>
              </a:spcBef>
              <a:spcAft>
                <a:spcPts val="0"/>
              </a:spcAft>
              <a:buClr>
                <a:schemeClr val="lt1"/>
              </a:buClr>
              <a:buSzPts val="1800"/>
              <a:buChar char="•"/>
              <a:defRPr/>
            </a:lvl4pPr>
            <a:lvl5pPr marL="2286000" lvl="4" indent="-342900" algn="l">
              <a:lnSpc>
                <a:spcPct val="90000"/>
              </a:lnSpc>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2_Demo, Video etc. &quot;special&quot; slides">
  <p:cSld name="2_Demo, Video etc. &quot;special&quot; slides">
    <p:spTree>
      <p:nvGrpSpPr>
        <p:cNvPr id="1" name="Shape 57"/>
        <p:cNvGrpSpPr/>
        <p:nvPr/>
      </p:nvGrpSpPr>
      <p:grpSpPr>
        <a:xfrm>
          <a:off x="0" y="0"/>
          <a:ext cx="0" cy="0"/>
          <a:chOff x="0" y="0"/>
          <a:chExt cx="0" cy="0"/>
        </a:xfrm>
      </p:grpSpPr>
      <p:sp>
        <p:nvSpPr>
          <p:cNvPr id="58" name="Google Shape;58;p28"/>
          <p:cNvSpPr txBox="1">
            <a:spLocks noGrp="1"/>
          </p:cNvSpPr>
          <p:nvPr>
            <p:ph type="ctrTitle"/>
          </p:nvPr>
        </p:nvSpPr>
        <p:spPr>
          <a:xfrm>
            <a:off x="1369219" y="76200"/>
            <a:ext cx="7043208" cy="1523494"/>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SzPts val="1400"/>
              <a:buNone/>
              <a:defRPr sz="54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9" name="Google Shape;59;p28"/>
          <p:cNvSpPr txBox="1">
            <a:spLocks noGrp="1"/>
          </p:cNvSpPr>
          <p:nvPr>
            <p:ph type="subTitle" idx="1"/>
          </p:nvPr>
        </p:nvSpPr>
        <p:spPr>
          <a:xfrm>
            <a:off x="1368955" y="4344988"/>
            <a:ext cx="7043208" cy="461665"/>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3200"/>
              <a:buFont typeface="Calibri"/>
              <a:buNone/>
              <a:defRPr>
                <a:solidFill>
                  <a:schemeClr val="lt1"/>
                </a:solidFill>
              </a:defRPr>
            </a:lvl1pPr>
            <a:lvl2pPr lvl="1" algn="ctr">
              <a:lnSpc>
                <a:spcPct val="90000"/>
              </a:lnSpc>
              <a:spcBef>
                <a:spcPts val="560"/>
              </a:spcBef>
              <a:spcAft>
                <a:spcPts val="0"/>
              </a:spcAft>
              <a:buClr>
                <a:schemeClr val="lt1"/>
              </a:buClr>
              <a:buSzPts val="2800"/>
              <a:buFont typeface="Calibri"/>
              <a:buNone/>
              <a:defRPr>
                <a:solidFill>
                  <a:schemeClr val="lt1"/>
                </a:solidFill>
              </a:defRPr>
            </a:lvl2pPr>
            <a:lvl3pPr lvl="2" algn="ctr">
              <a:lnSpc>
                <a:spcPct val="90000"/>
              </a:lnSpc>
              <a:spcBef>
                <a:spcPts val="480"/>
              </a:spcBef>
              <a:spcAft>
                <a:spcPts val="0"/>
              </a:spcAft>
              <a:buClr>
                <a:schemeClr val="lt1"/>
              </a:buClr>
              <a:buSzPts val="2400"/>
              <a:buFont typeface="Calibri"/>
              <a:buNone/>
              <a:defRPr>
                <a:solidFill>
                  <a:schemeClr val="lt1"/>
                </a:solidFill>
              </a:defRPr>
            </a:lvl3pPr>
            <a:lvl4pPr lvl="3" algn="ctr">
              <a:lnSpc>
                <a:spcPct val="90000"/>
              </a:lnSpc>
              <a:spcBef>
                <a:spcPts val="480"/>
              </a:spcBef>
              <a:spcAft>
                <a:spcPts val="0"/>
              </a:spcAft>
              <a:buClr>
                <a:schemeClr val="lt1"/>
              </a:buClr>
              <a:buSzPts val="2400"/>
              <a:buFont typeface="Calibri"/>
              <a:buNone/>
              <a:defRPr>
                <a:solidFill>
                  <a:schemeClr val="lt1"/>
                </a:solidFill>
              </a:defRPr>
            </a:lvl4pPr>
            <a:lvl5pPr lvl="4" algn="ctr">
              <a:lnSpc>
                <a:spcPct val="90000"/>
              </a:lnSpc>
              <a:spcBef>
                <a:spcPts val="480"/>
              </a:spcBef>
              <a:spcAft>
                <a:spcPts val="0"/>
              </a:spcAft>
              <a:buClr>
                <a:schemeClr val="lt1"/>
              </a:buClr>
              <a:buSzPts val="2400"/>
              <a:buFont typeface="Calibri"/>
              <a:buNone/>
              <a:defRPr>
                <a:solidFill>
                  <a:schemeClr val="lt1"/>
                </a:solidFill>
              </a:defRPr>
            </a:lvl5pPr>
            <a:lvl6pPr lvl="5" algn="ctr">
              <a:spcBef>
                <a:spcPts val="400"/>
              </a:spcBef>
              <a:spcAft>
                <a:spcPts val="0"/>
              </a:spcAft>
              <a:buClr>
                <a:schemeClr val="lt1"/>
              </a:buClr>
              <a:buSzPts val="2000"/>
              <a:buNone/>
              <a:defRPr>
                <a:solidFill>
                  <a:schemeClr val="lt1"/>
                </a:solidFill>
              </a:defRPr>
            </a:lvl6pPr>
            <a:lvl7pPr lvl="6" algn="ctr">
              <a:spcBef>
                <a:spcPts val="400"/>
              </a:spcBef>
              <a:spcAft>
                <a:spcPts val="0"/>
              </a:spcAft>
              <a:buClr>
                <a:schemeClr val="lt1"/>
              </a:buClr>
              <a:buSzPts val="2000"/>
              <a:buNone/>
              <a:defRPr>
                <a:solidFill>
                  <a:schemeClr val="lt1"/>
                </a:solidFill>
              </a:defRPr>
            </a:lvl7pPr>
            <a:lvl8pPr lvl="7" algn="ctr">
              <a:spcBef>
                <a:spcPts val="400"/>
              </a:spcBef>
              <a:spcAft>
                <a:spcPts val="0"/>
              </a:spcAft>
              <a:buClr>
                <a:schemeClr val="lt1"/>
              </a:buClr>
              <a:buSzPts val="2000"/>
              <a:buNone/>
              <a:defRPr>
                <a:solidFill>
                  <a:schemeClr val="lt1"/>
                </a:solidFill>
              </a:defRPr>
            </a:lvl8pPr>
            <a:lvl9pPr lvl="8" algn="ctr">
              <a:spcBef>
                <a:spcPts val="400"/>
              </a:spcBef>
              <a:spcAft>
                <a:spcPts val="0"/>
              </a:spcAft>
              <a:buClr>
                <a:schemeClr val="lt1"/>
              </a:buClr>
              <a:buSzPts val="2000"/>
              <a:buNone/>
              <a:defRPr>
                <a:solidFill>
                  <a:schemeClr val="lt1"/>
                </a:solidFill>
              </a:defRPr>
            </a:lvl9pPr>
          </a:lstStyle>
          <a:p>
            <a:endParaRPr/>
          </a:p>
        </p:txBody>
      </p:sp>
      <p:sp>
        <p:nvSpPr>
          <p:cNvPr id="60" name="Google Shape;60;p28"/>
          <p:cNvSpPr txBox="1">
            <a:spLocks noGrp="1"/>
          </p:cNvSpPr>
          <p:nvPr>
            <p:ph type="body" idx="2"/>
          </p:nvPr>
        </p:nvSpPr>
        <p:spPr>
          <a:xfrm>
            <a:off x="722049" y="2355850"/>
            <a:ext cx="7690114" cy="1384994"/>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2000"/>
              </a:spcBef>
              <a:spcAft>
                <a:spcPts val="0"/>
              </a:spcAft>
              <a:buClr>
                <a:srgbClr val="FFE9D4"/>
              </a:buClr>
              <a:buSzPts val="10000"/>
              <a:buFont typeface="Arial"/>
              <a:buNone/>
              <a:defRPr sz="10000" b="1" i="1" u="none" strike="noStrike" cap="none">
                <a:solidFill>
                  <a:srgbClr val="FFE9D4"/>
                </a:solidFill>
                <a:latin typeface="Calibri"/>
                <a:ea typeface="Calibri"/>
                <a:cs typeface="Calibri"/>
                <a:sym typeface="Calibri"/>
              </a:defRPr>
            </a:lvl1pPr>
            <a:lvl2pPr marL="914400" lvl="1" indent="-342900" algn="l">
              <a:lnSpc>
                <a:spcPct val="90000"/>
              </a:lnSpc>
              <a:spcBef>
                <a:spcPts val="360"/>
              </a:spcBef>
              <a:spcAft>
                <a:spcPts val="0"/>
              </a:spcAft>
              <a:buClr>
                <a:schemeClr val="lt1"/>
              </a:buClr>
              <a:buSzPts val="1800"/>
              <a:buChar char="•"/>
              <a:defRPr/>
            </a:lvl2pPr>
            <a:lvl3pPr marL="1371600" lvl="2" indent="-342900" algn="l">
              <a:lnSpc>
                <a:spcPct val="90000"/>
              </a:lnSpc>
              <a:spcBef>
                <a:spcPts val="360"/>
              </a:spcBef>
              <a:spcAft>
                <a:spcPts val="0"/>
              </a:spcAft>
              <a:buClr>
                <a:schemeClr val="lt1"/>
              </a:buClr>
              <a:buSzPts val="1800"/>
              <a:buChar char="•"/>
              <a:defRPr/>
            </a:lvl3pPr>
            <a:lvl4pPr marL="1828800" lvl="3" indent="-342900" algn="l">
              <a:lnSpc>
                <a:spcPct val="90000"/>
              </a:lnSpc>
              <a:spcBef>
                <a:spcPts val="360"/>
              </a:spcBef>
              <a:spcAft>
                <a:spcPts val="0"/>
              </a:spcAft>
              <a:buClr>
                <a:schemeClr val="lt1"/>
              </a:buClr>
              <a:buSzPts val="1800"/>
              <a:buChar char="•"/>
              <a:defRPr/>
            </a:lvl4pPr>
            <a:lvl5pPr marL="2286000" lvl="4" indent="-342900" algn="l">
              <a:lnSpc>
                <a:spcPct val="90000"/>
              </a:lnSpc>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Use for slides with Software Code">
  <p:cSld name="Use for slides with Software Code">
    <p:spTree>
      <p:nvGrpSpPr>
        <p:cNvPr id="1" name="Shape 17"/>
        <p:cNvGrpSpPr/>
        <p:nvPr/>
      </p:nvGrpSpPr>
      <p:grpSpPr>
        <a:xfrm>
          <a:off x="0" y="0"/>
          <a:ext cx="0" cy="0"/>
          <a:chOff x="0" y="0"/>
          <a:chExt cx="0" cy="0"/>
        </a:xfrm>
      </p:grpSpPr>
      <p:sp>
        <p:nvSpPr>
          <p:cNvPr id="18" name="Google Shape;18;p15"/>
          <p:cNvSpPr txBox="1">
            <a:spLocks noGrp="1"/>
          </p:cNvSpPr>
          <p:nvPr>
            <p:ph type="title"/>
          </p:nvPr>
        </p:nvSpPr>
        <p:spPr>
          <a:xfrm>
            <a:off x="381000" y="230188"/>
            <a:ext cx="8382000" cy="665162"/>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9" name="Google Shape;19;p15"/>
          <p:cNvSpPr txBox="1">
            <a:spLocks noGrp="1"/>
          </p:cNvSpPr>
          <p:nvPr>
            <p:ph type="body" idx="1"/>
          </p:nvPr>
        </p:nvSpPr>
        <p:spPr>
          <a:xfrm>
            <a:off x="722313" y="1905000"/>
            <a:ext cx="8040688" cy="2286000"/>
          </a:xfrm>
          <a:prstGeom prst="rect">
            <a:avLst/>
          </a:prstGeom>
          <a:noFill/>
          <a:ln>
            <a:noFill/>
          </a:ln>
        </p:spPr>
        <p:txBody>
          <a:bodyPr spcFirstLastPara="1" wrap="square" lIns="0" tIns="0" rIns="0" bIns="0" anchor="t" anchorCtr="0">
            <a:spAutoFit/>
          </a:bodyPr>
          <a:lstStyle>
            <a:lvl1pPr marL="457200" lvl="0" indent="-228600" algn="l">
              <a:lnSpc>
                <a:spcPct val="90000"/>
              </a:lnSpc>
              <a:spcBef>
                <a:spcPts val="600"/>
              </a:spcBef>
              <a:spcAft>
                <a:spcPts val="0"/>
              </a:spcAft>
              <a:buSzPts val="1400"/>
              <a:buNone/>
              <a:defRPr/>
            </a:lvl1pPr>
            <a:lvl2pPr marL="914400" lvl="1" indent="-228600" algn="l">
              <a:lnSpc>
                <a:spcPct val="90000"/>
              </a:lnSpc>
              <a:spcBef>
                <a:spcPts val="560"/>
              </a:spcBef>
              <a:spcAft>
                <a:spcPts val="0"/>
              </a:spcAft>
              <a:buSzPts val="1400"/>
              <a:buNone/>
              <a:defRPr/>
            </a:lvl2pPr>
            <a:lvl3pPr marL="1371600" lvl="2" indent="-228600" algn="l">
              <a:lnSpc>
                <a:spcPct val="90000"/>
              </a:lnSpc>
              <a:spcBef>
                <a:spcPts val="480"/>
              </a:spcBef>
              <a:spcAft>
                <a:spcPts val="0"/>
              </a:spcAft>
              <a:buSzPts val="1400"/>
              <a:buNone/>
              <a:defRPr/>
            </a:lvl3pPr>
            <a:lvl4pPr marL="1828800" lvl="3" indent="-228600" algn="l">
              <a:lnSpc>
                <a:spcPct val="90000"/>
              </a:lnSpc>
              <a:spcBef>
                <a:spcPts val="480"/>
              </a:spcBef>
              <a:spcAft>
                <a:spcPts val="0"/>
              </a:spcAft>
              <a:buSzPts val="1400"/>
              <a:buNone/>
              <a:defRPr/>
            </a:lvl4pPr>
            <a:lvl5pPr marL="2286000" lvl="4" indent="-228600" algn="l">
              <a:lnSpc>
                <a:spcPct val="90000"/>
              </a:lnSpc>
              <a:spcBef>
                <a:spcPts val="480"/>
              </a:spcBef>
              <a:spcAft>
                <a:spcPts val="0"/>
              </a:spcAft>
              <a:buSzPts val="1400"/>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Google Shape;24;p17"/>
          <p:cNvSpPr txBox="1">
            <a:spLocks noGrp="1"/>
          </p:cNvSpPr>
          <p:nvPr>
            <p:ph type="ctrTitle"/>
          </p:nvPr>
        </p:nvSpPr>
        <p:spPr>
          <a:xfrm>
            <a:off x="730250" y="1905000"/>
            <a:ext cx="7681913" cy="1523495"/>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SzPts val="1400"/>
              <a:buNone/>
              <a:defRPr sz="54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5" name="Google Shape;25;p17"/>
          <p:cNvSpPr txBox="1">
            <a:spLocks noGrp="1"/>
          </p:cNvSpPr>
          <p:nvPr>
            <p:ph type="subTitle" idx="1"/>
          </p:nvPr>
        </p:nvSpPr>
        <p:spPr>
          <a:xfrm>
            <a:off x="730249" y="4344988"/>
            <a:ext cx="7681913" cy="461665"/>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3200"/>
              <a:buFont typeface="Calibri"/>
              <a:buNone/>
              <a:defRPr>
                <a:solidFill>
                  <a:schemeClr val="lt1"/>
                </a:solidFill>
              </a:defRPr>
            </a:lvl1pPr>
            <a:lvl2pPr lvl="1" algn="ctr">
              <a:lnSpc>
                <a:spcPct val="90000"/>
              </a:lnSpc>
              <a:spcBef>
                <a:spcPts val="560"/>
              </a:spcBef>
              <a:spcAft>
                <a:spcPts val="0"/>
              </a:spcAft>
              <a:buClr>
                <a:schemeClr val="lt1"/>
              </a:buClr>
              <a:buSzPts val="2800"/>
              <a:buFont typeface="Calibri"/>
              <a:buNone/>
              <a:defRPr>
                <a:solidFill>
                  <a:schemeClr val="lt1"/>
                </a:solidFill>
              </a:defRPr>
            </a:lvl2pPr>
            <a:lvl3pPr lvl="2" algn="ctr">
              <a:lnSpc>
                <a:spcPct val="90000"/>
              </a:lnSpc>
              <a:spcBef>
                <a:spcPts val="480"/>
              </a:spcBef>
              <a:spcAft>
                <a:spcPts val="0"/>
              </a:spcAft>
              <a:buClr>
                <a:schemeClr val="lt1"/>
              </a:buClr>
              <a:buSzPts val="2400"/>
              <a:buFont typeface="Calibri"/>
              <a:buNone/>
              <a:defRPr>
                <a:solidFill>
                  <a:schemeClr val="lt1"/>
                </a:solidFill>
              </a:defRPr>
            </a:lvl3pPr>
            <a:lvl4pPr lvl="3" algn="ctr">
              <a:lnSpc>
                <a:spcPct val="90000"/>
              </a:lnSpc>
              <a:spcBef>
                <a:spcPts val="480"/>
              </a:spcBef>
              <a:spcAft>
                <a:spcPts val="0"/>
              </a:spcAft>
              <a:buClr>
                <a:schemeClr val="lt1"/>
              </a:buClr>
              <a:buSzPts val="2400"/>
              <a:buFont typeface="Calibri"/>
              <a:buNone/>
              <a:defRPr>
                <a:solidFill>
                  <a:schemeClr val="lt1"/>
                </a:solidFill>
              </a:defRPr>
            </a:lvl4pPr>
            <a:lvl5pPr lvl="4" algn="ctr">
              <a:lnSpc>
                <a:spcPct val="90000"/>
              </a:lnSpc>
              <a:spcBef>
                <a:spcPts val="480"/>
              </a:spcBef>
              <a:spcAft>
                <a:spcPts val="0"/>
              </a:spcAft>
              <a:buClr>
                <a:schemeClr val="lt1"/>
              </a:buClr>
              <a:buSzPts val="2400"/>
              <a:buFont typeface="Calibri"/>
              <a:buNone/>
              <a:defRPr>
                <a:solidFill>
                  <a:schemeClr val="lt1"/>
                </a:solidFill>
              </a:defRPr>
            </a:lvl5pPr>
            <a:lvl6pPr lvl="5" algn="ctr">
              <a:spcBef>
                <a:spcPts val="400"/>
              </a:spcBef>
              <a:spcAft>
                <a:spcPts val="0"/>
              </a:spcAft>
              <a:buClr>
                <a:schemeClr val="lt1"/>
              </a:buClr>
              <a:buSzPts val="2000"/>
              <a:buNone/>
              <a:defRPr>
                <a:solidFill>
                  <a:schemeClr val="lt1"/>
                </a:solidFill>
              </a:defRPr>
            </a:lvl6pPr>
            <a:lvl7pPr lvl="6" algn="ctr">
              <a:spcBef>
                <a:spcPts val="400"/>
              </a:spcBef>
              <a:spcAft>
                <a:spcPts val="0"/>
              </a:spcAft>
              <a:buClr>
                <a:schemeClr val="lt1"/>
              </a:buClr>
              <a:buSzPts val="2000"/>
              <a:buNone/>
              <a:defRPr>
                <a:solidFill>
                  <a:schemeClr val="lt1"/>
                </a:solidFill>
              </a:defRPr>
            </a:lvl7pPr>
            <a:lvl8pPr lvl="7" algn="ctr">
              <a:spcBef>
                <a:spcPts val="400"/>
              </a:spcBef>
              <a:spcAft>
                <a:spcPts val="0"/>
              </a:spcAft>
              <a:buClr>
                <a:schemeClr val="lt1"/>
              </a:buClr>
              <a:buSzPts val="2000"/>
              <a:buNone/>
              <a:defRPr>
                <a:solidFill>
                  <a:schemeClr val="lt1"/>
                </a:solidFill>
              </a:defRPr>
            </a:lvl8pPr>
            <a:lvl9pPr lvl="8" algn="ctr">
              <a:spcBef>
                <a:spcPts val="400"/>
              </a:spcBef>
              <a:spcAft>
                <a:spcPts val="0"/>
              </a:spcAft>
              <a:buClr>
                <a:schemeClr val="lt1"/>
              </a:buClr>
              <a:buSzPts val="2000"/>
              <a:buNone/>
              <a:defRPr>
                <a:solidFill>
                  <a:schemeClr val="lt1"/>
                </a:solidFill>
              </a:defRPr>
            </a:lvl9pPr>
          </a:lstStyle>
          <a:p>
            <a:endParaRP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Demo, Video etc. &quot;special&quot; slides">
  <p:cSld name="1_Demo, Video etc. &quot;special&quot; slides">
    <p:spTree>
      <p:nvGrpSpPr>
        <p:cNvPr id="1" name="Shape 26"/>
        <p:cNvGrpSpPr/>
        <p:nvPr/>
      </p:nvGrpSpPr>
      <p:grpSpPr>
        <a:xfrm>
          <a:off x="0" y="0"/>
          <a:ext cx="0" cy="0"/>
          <a:chOff x="0" y="0"/>
          <a:chExt cx="0" cy="0"/>
        </a:xfrm>
      </p:grpSpPr>
      <p:sp>
        <p:nvSpPr>
          <p:cNvPr id="27" name="Google Shape;27;p18"/>
          <p:cNvSpPr txBox="1">
            <a:spLocks noGrp="1"/>
          </p:cNvSpPr>
          <p:nvPr>
            <p:ph type="ctrTitle"/>
          </p:nvPr>
        </p:nvSpPr>
        <p:spPr>
          <a:xfrm>
            <a:off x="1369219" y="76200"/>
            <a:ext cx="7043208" cy="1523494"/>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SzPts val="1400"/>
              <a:buNone/>
              <a:defRPr sz="54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8" name="Google Shape;28;p18"/>
          <p:cNvSpPr txBox="1">
            <a:spLocks noGrp="1"/>
          </p:cNvSpPr>
          <p:nvPr>
            <p:ph type="subTitle" idx="1"/>
          </p:nvPr>
        </p:nvSpPr>
        <p:spPr>
          <a:xfrm>
            <a:off x="1368955" y="4344988"/>
            <a:ext cx="7043208" cy="461665"/>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3200"/>
              <a:buFont typeface="Calibri"/>
              <a:buNone/>
              <a:defRPr>
                <a:solidFill>
                  <a:schemeClr val="lt1"/>
                </a:solidFill>
              </a:defRPr>
            </a:lvl1pPr>
            <a:lvl2pPr lvl="1" algn="ctr">
              <a:lnSpc>
                <a:spcPct val="90000"/>
              </a:lnSpc>
              <a:spcBef>
                <a:spcPts val="560"/>
              </a:spcBef>
              <a:spcAft>
                <a:spcPts val="0"/>
              </a:spcAft>
              <a:buClr>
                <a:schemeClr val="lt1"/>
              </a:buClr>
              <a:buSzPts val="2800"/>
              <a:buFont typeface="Calibri"/>
              <a:buNone/>
              <a:defRPr>
                <a:solidFill>
                  <a:schemeClr val="lt1"/>
                </a:solidFill>
              </a:defRPr>
            </a:lvl2pPr>
            <a:lvl3pPr lvl="2" algn="ctr">
              <a:lnSpc>
                <a:spcPct val="90000"/>
              </a:lnSpc>
              <a:spcBef>
                <a:spcPts val="480"/>
              </a:spcBef>
              <a:spcAft>
                <a:spcPts val="0"/>
              </a:spcAft>
              <a:buClr>
                <a:schemeClr val="lt1"/>
              </a:buClr>
              <a:buSzPts val="2400"/>
              <a:buFont typeface="Calibri"/>
              <a:buNone/>
              <a:defRPr>
                <a:solidFill>
                  <a:schemeClr val="lt1"/>
                </a:solidFill>
              </a:defRPr>
            </a:lvl3pPr>
            <a:lvl4pPr lvl="3" algn="ctr">
              <a:lnSpc>
                <a:spcPct val="90000"/>
              </a:lnSpc>
              <a:spcBef>
                <a:spcPts val="480"/>
              </a:spcBef>
              <a:spcAft>
                <a:spcPts val="0"/>
              </a:spcAft>
              <a:buClr>
                <a:schemeClr val="lt1"/>
              </a:buClr>
              <a:buSzPts val="2400"/>
              <a:buFont typeface="Calibri"/>
              <a:buNone/>
              <a:defRPr>
                <a:solidFill>
                  <a:schemeClr val="lt1"/>
                </a:solidFill>
              </a:defRPr>
            </a:lvl4pPr>
            <a:lvl5pPr lvl="4" algn="ctr">
              <a:lnSpc>
                <a:spcPct val="90000"/>
              </a:lnSpc>
              <a:spcBef>
                <a:spcPts val="480"/>
              </a:spcBef>
              <a:spcAft>
                <a:spcPts val="0"/>
              </a:spcAft>
              <a:buClr>
                <a:schemeClr val="lt1"/>
              </a:buClr>
              <a:buSzPts val="2400"/>
              <a:buFont typeface="Calibri"/>
              <a:buNone/>
              <a:defRPr>
                <a:solidFill>
                  <a:schemeClr val="lt1"/>
                </a:solidFill>
              </a:defRPr>
            </a:lvl5pPr>
            <a:lvl6pPr lvl="5" algn="ctr">
              <a:spcBef>
                <a:spcPts val="400"/>
              </a:spcBef>
              <a:spcAft>
                <a:spcPts val="0"/>
              </a:spcAft>
              <a:buClr>
                <a:schemeClr val="lt1"/>
              </a:buClr>
              <a:buSzPts val="2000"/>
              <a:buNone/>
              <a:defRPr>
                <a:solidFill>
                  <a:schemeClr val="lt1"/>
                </a:solidFill>
              </a:defRPr>
            </a:lvl6pPr>
            <a:lvl7pPr lvl="6" algn="ctr">
              <a:spcBef>
                <a:spcPts val="400"/>
              </a:spcBef>
              <a:spcAft>
                <a:spcPts val="0"/>
              </a:spcAft>
              <a:buClr>
                <a:schemeClr val="lt1"/>
              </a:buClr>
              <a:buSzPts val="2000"/>
              <a:buNone/>
              <a:defRPr>
                <a:solidFill>
                  <a:schemeClr val="lt1"/>
                </a:solidFill>
              </a:defRPr>
            </a:lvl7pPr>
            <a:lvl8pPr lvl="7" algn="ctr">
              <a:spcBef>
                <a:spcPts val="400"/>
              </a:spcBef>
              <a:spcAft>
                <a:spcPts val="0"/>
              </a:spcAft>
              <a:buClr>
                <a:schemeClr val="lt1"/>
              </a:buClr>
              <a:buSzPts val="2000"/>
              <a:buNone/>
              <a:defRPr>
                <a:solidFill>
                  <a:schemeClr val="lt1"/>
                </a:solidFill>
              </a:defRPr>
            </a:lvl8pPr>
            <a:lvl9pPr lvl="8" algn="ctr">
              <a:spcBef>
                <a:spcPts val="400"/>
              </a:spcBef>
              <a:spcAft>
                <a:spcPts val="0"/>
              </a:spcAft>
              <a:buClr>
                <a:schemeClr val="lt1"/>
              </a:buClr>
              <a:buSzPts val="2000"/>
              <a:buNone/>
              <a:defRPr>
                <a:solidFill>
                  <a:schemeClr val="lt1"/>
                </a:solidFill>
              </a:defRPr>
            </a:lvl9pPr>
          </a:lstStyle>
          <a:p>
            <a:endParaRPr/>
          </a:p>
        </p:txBody>
      </p:sp>
      <p:sp>
        <p:nvSpPr>
          <p:cNvPr id="29" name="Google Shape;29;p18"/>
          <p:cNvSpPr txBox="1">
            <a:spLocks noGrp="1"/>
          </p:cNvSpPr>
          <p:nvPr>
            <p:ph type="body" idx="2"/>
          </p:nvPr>
        </p:nvSpPr>
        <p:spPr>
          <a:xfrm>
            <a:off x="722049" y="2355850"/>
            <a:ext cx="7690114" cy="1384994"/>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2000"/>
              </a:spcBef>
              <a:spcAft>
                <a:spcPts val="0"/>
              </a:spcAft>
              <a:buClr>
                <a:srgbClr val="FFE9D4"/>
              </a:buClr>
              <a:buSzPts val="10000"/>
              <a:buFont typeface="Arial"/>
              <a:buNone/>
              <a:defRPr sz="10000" b="1" i="1" u="none" strike="noStrike" cap="none">
                <a:solidFill>
                  <a:srgbClr val="FFE9D4"/>
                </a:solidFill>
                <a:latin typeface="Calibri"/>
                <a:ea typeface="Calibri"/>
                <a:cs typeface="Calibri"/>
                <a:sym typeface="Calibri"/>
              </a:defRPr>
            </a:lvl1pPr>
            <a:lvl2pPr marL="914400" lvl="1" indent="-342900" algn="l">
              <a:lnSpc>
                <a:spcPct val="90000"/>
              </a:lnSpc>
              <a:spcBef>
                <a:spcPts val="360"/>
              </a:spcBef>
              <a:spcAft>
                <a:spcPts val="0"/>
              </a:spcAft>
              <a:buClr>
                <a:schemeClr val="lt1"/>
              </a:buClr>
              <a:buSzPts val="1800"/>
              <a:buChar char="•"/>
              <a:defRPr/>
            </a:lvl2pPr>
            <a:lvl3pPr marL="1371600" lvl="2" indent="-342900" algn="l">
              <a:lnSpc>
                <a:spcPct val="90000"/>
              </a:lnSpc>
              <a:spcBef>
                <a:spcPts val="360"/>
              </a:spcBef>
              <a:spcAft>
                <a:spcPts val="0"/>
              </a:spcAft>
              <a:buClr>
                <a:schemeClr val="lt1"/>
              </a:buClr>
              <a:buSzPts val="1800"/>
              <a:buChar char="•"/>
              <a:defRPr/>
            </a:lvl3pPr>
            <a:lvl4pPr marL="1828800" lvl="3" indent="-342900" algn="l">
              <a:lnSpc>
                <a:spcPct val="90000"/>
              </a:lnSpc>
              <a:spcBef>
                <a:spcPts val="360"/>
              </a:spcBef>
              <a:spcAft>
                <a:spcPts val="0"/>
              </a:spcAft>
              <a:buClr>
                <a:schemeClr val="lt1"/>
              </a:buClr>
              <a:buSzPts val="1800"/>
              <a:buChar char="•"/>
              <a:defRPr/>
            </a:lvl4pPr>
            <a:lvl5pPr marL="2286000" lvl="4" indent="-342900" algn="l">
              <a:lnSpc>
                <a:spcPct val="90000"/>
              </a:lnSpc>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0"/>
        <p:cNvGrpSpPr/>
        <p:nvPr/>
      </p:nvGrpSpPr>
      <p:grpSpPr>
        <a:xfrm>
          <a:off x="0" y="0"/>
          <a:ext cx="0" cy="0"/>
          <a:chOff x="0" y="0"/>
          <a:chExt cx="0" cy="0"/>
        </a:xfrm>
      </p:grpSpPr>
      <p:sp>
        <p:nvSpPr>
          <p:cNvPr id="31" name="Google Shape;31;p19"/>
          <p:cNvSpPr txBox="1">
            <a:spLocks noGrp="1"/>
          </p:cNvSpPr>
          <p:nvPr>
            <p:ph type="title"/>
          </p:nvPr>
        </p:nvSpPr>
        <p:spPr>
          <a:xfrm>
            <a:off x="381000" y="230188"/>
            <a:ext cx="8382000" cy="665162"/>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2" name="Google Shape;32;p19"/>
          <p:cNvSpPr txBox="1">
            <a:spLocks noGrp="1"/>
          </p:cNvSpPr>
          <p:nvPr>
            <p:ph type="body" idx="1"/>
          </p:nvPr>
        </p:nvSpPr>
        <p:spPr>
          <a:xfrm>
            <a:off x="381000" y="1411552"/>
            <a:ext cx="8382000" cy="2210862"/>
          </a:xfrm>
          <a:prstGeom prst="rect">
            <a:avLst/>
          </a:prstGeom>
          <a:noFill/>
          <a:ln>
            <a:noFill/>
          </a:ln>
        </p:spPr>
        <p:txBody>
          <a:bodyPr spcFirstLastPara="1" wrap="square" lIns="0" tIns="0" rIns="0" bIns="0" anchor="t" anchorCtr="0">
            <a:spAutoFit/>
          </a:bodyPr>
          <a:lstStyle>
            <a:lvl1pPr marL="457200" lvl="0" indent="-431800" algn="l">
              <a:lnSpc>
                <a:spcPct val="90000"/>
              </a:lnSpc>
              <a:spcBef>
                <a:spcPts val="640"/>
              </a:spcBef>
              <a:spcAft>
                <a:spcPts val="0"/>
              </a:spcAft>
              <a:buClr>
                <a:schemeClr val="lt1"/>
              </a:buClr>
              <a:buSzPts val="3200"/>
              <a:buFont typeface="Calibri"/>
              <a:buChar char="•"/>
              <a:defRPr/>
            </a:lvl1pPr>
            <a:lvl2pPr marL="914400" lvl="1" indent="-406400" algn="l">
              <a:lnSpc>
                <a:spcPct val="90000"/>
              </a:lnSpc>
              <a:spcBef>
                <a:spcPts val="560"/>
              </a:spcBef>
              <a:spcAft>
                <a:spcPts val="0"/>
              </a:spcAft>
              <a:buClr>
                <a:schemeClr val="lt1"/>
              </a:buClr>
              <a:buSzPts val="2800"/>
              <a:buFont typeface="Calibri"/>
              <a:buChar char="•"/>
              <a:defRPr/>
            </a:lvl2pPr>
            <a:lvl3pPr marL="1371600" lvl="2" indent="-381000" algn="l">
              <a:lnSpc>
                <a:spcPct val="90000"/>
              </a:lnSpc>
              <a:spcBef>
                <a:spcPts val="480"/>
              </a:spcBef>
              <a:spcAft>
                <a:spcPts val="0"/>
              </a:spcAft>
              <a:buClr>
                <a:schemeClr val="lt1"/>
              </a:buClr>
              <a:buSzPts val="2400"/>
              <a:buFont typeface="Calibri"/>
              <a:buChar char="•"/>
              <a:defRPr/>
            </a:lvl3pPr>
            <a:lvl4pPr marL="1828800" lvl="3" indent="-381000" algn="l">
              <a:lnSpc>
                <a:spcPct val="90000"/>
              </a:lnSpc>
              <a:spcBef>
                <a:spcPts val="480"/>
              </a:spcBef>
              <a:spcAft>
                <a:spcPts val="0"/>
              </a:spcAft>
              <a:buClr>
                <a:schemeClr val="lt1"/>
              </a:buClr>
              <a:buSzPts val="2400"/>
              <a:buFont typeface="Calibri"/>
              <a:buChar char="•"/>
              <a:defRPr/>
            </a:lvl4pPr>
            <a:lvl5pPr marL="2286000" lvl="4" indent="-381000" algn="l">
              <a:lnSpc>
                <a:spcPct val="90000"/>
              </a:lnSpc>
              <a:spcBef>
                <a:spcPts val="480"/>
              </a:spcBef>
              <a:spcAft>
                <a:spcPts val="0"/>
              </a:spcAft>
              <a:buClr>
                <a:schemeClr val="lt1"/>
              </a:buClr>
              <a:buSzPts val="2400"/>
              <a:buFont typeface="Calibri"/>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3"/>
        <p:cNvGrpSpPr/>
        <p:nvPr/>
      </p:nvGrpSpPr>
      <p:grpSpPr>
        <a:xfrm>
          <a:off x="0" y="0"/>
          <a:ext cx="0" cy="0"/>
          <a:chOff x="0" y="0"/>
          <a:chExt cx="0" cy="0"/>
        </a:xfrm>
      </p:grpSpPr>
      <p:sp>
        <p:nvSpPr>
          <p:cNvPr id="34" name="Google Shape;34;p20"/>
          <p:cNvSpPr txBox="1">
            <a:spLocks noGrp="1"/>
          </p:cNvSpPr>
          <p:nvPr>
            <p:ph type="title"/>
          </p:nvPr>
        </p:nvSpPr>
        <p:spPr>
          <a:xfrm>
            <a:off x="381000" y="230188"/>
            <a:ext cx="8382000" cy="665162"/>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5" name="Google Shape;35;p20"/>
          <p:cNvSpPr txBox="1">
            <a:spLocks noGrp="1"/>
          </p:cNvSpPr>
          <p:nvPr>
            <p:ph type="body" idx="1"/>
          </p:nvPr>
        </p:nvSpPr>
        <p:spPr>
          <a:xfrm>
            <a:off x="381000" y="1412875"/>
            <a:ext cx="8382000" cy="2210862"/>
          </a:xfrm>
          <a:prstGeom prst="rect">
            <a:avLst/>
          </a:prstGeom>
          <a:noFill/>
          <a:ln>
            <a:noFill/>
          </a:ln>
        </p:spPr>
        <p:txBody>
          <a:bodyPr spcFirstLastPara="1" wrap="square" lIns="0" tIns="0" rIns="0" bIns="0" anchor="t" anchorCtr="0">
            <a:spAutoFit/>
          </a:bodyPr>
          <a:lstStyle>
            <a:lvl1pPr marL="457200" lvl="0" indent="-431800" algn="l">
              <a:lnSpc>
                <a:spcPct val="90000"/>
              </a:lnSpc>
              <a:spcBef>
                <a:spcPts val="640"/>
              </a:spcBef>
              <a:spcAft>
                <a:spcPts val="0"/>
              </a:spcAft>
              <a:buClr>
                <a:schemeClr val="lt1"/>
              </a:buClr>
              <a:buSzPts val="3200"/>
              <a:buFont typeface="Calibri"/>
              <a:buChar char="•"/>
              <a:defRPr/>
            </a:lvl1pPr>
            <a:lvl2pPr marL="914400" lvl="1" indent="-406400" algn="l">
              <a:lnSpc>
                <a:spcPct val="90000"/>
              </a:lnSpc>
              <a:spcBef>
                <a:spcPts val="560"/>
              </a:spcBef>
              <a:spcAft>
                <a:spcPts val="0"/>
              </a:spcAft>
              <a:buClr>
                <a:schemeClr val="lt1"/>
              </a:buClr>
              <a:buSzPts val="2800"/>
              <a:buFont typeface="Calibri"/>
              <a:buChar char="•"/>
              <a:defRPr/>
            </a:lvl2pPr>
            <a:lvl3pPr marL="1371600" lvl="2" indent="-381000" algn="l">
              <a:lnSpc>
                <a:spcPct val="90000"/>
              </a:lnSpc>
              <a:spcBef>
                <a:spcPts val="480"/>
              </a:spcBef>
              <a:spcAft>
                <a:spcPts val="0"/>
              </a:spcAft>
              <a:buClr>
                <a:schemeClr val="lt1"/>
              </a:buClr>
              <a:buSzPts val="2400"/>
              <a:buFont typeface="Calibri"/>
              <a:buChar char="•"/>
              <a:defRPr/>
            </a:lvl3pPr>
            <a:lvl4pPr marL="1828800" lvl="3" indent="-381000" algn="l">
              <a:lnSpc>
                <a:spcPct val="90000"/>
              </a:lnSpc>
              <a:spcBef>
                <a:spcPts val="480"/>
              </a:spcBef>
              <a:spcAft>
                <a:spcPts val="0"/>
              </a:spcAft>
              <a:buClr>
                <a:schemeClr val="lt1"/>
              </a:buClr>
              <a:buSzPts val="2400"/>
              <a:buFont typeface="Calibri"/>
              <a:buChar char="•"/>
              <a:defRPr/>
            </a:lvl4pPr>
            <a:lvl5pPr marL="2286000" lvl="4" indent="-381000" algn="l">
              <a:lnSpc>
                <a:spcPct val="90000"/>
              </a:lnSpc>
              <a:spcBef>
                <a:spcPts val="480"/>
              </a:spcBef>
              <a:spcAft>
                <a:spcPts val="0"/>
              </a:spcAft>
              <a:buClr>
                <a:schemeClr val="lt1"/>
              </a:buClr>
              <a:buSzPts val="2400"/>
              <a:buFont typeface="Calibri"/>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6"/>
        <p:cNvGrpSpPr/>
        <p:nvPr/>
      </p:nvGrpSpPr>
      <p:grpSpPr>
        <a:xfrm>
          <a:off x="0" y="0"/>
          <a:ext cx="0" cy="0"/>
          <a:chOff x="0" y="0"/>
          <a:chExt cx="0" cy="0"/>
        </a:xfrm>
      </p:grpSpPr>
      <p:sp>
        <p:nvSpPr>
          <p:cNvPr id="37" name="Google Shape;37;p21"/>
          <p:cNvSpPr txBox="1">
            <a:spLocks noGrp="1"/>
          </p:cNvSpPr>
          <p:nvPr>
            <p:ph type="title"/>
          </p:nvPr>
        </p:nvSpPr>
        <p:spPr>
          <a:xfrm>
            <a:off x="381000" y="230188"/>
            <a:ext cx="8382000" cy="665162"/>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8" name="Google Shape;38;p21"/>
          <p:cNvSpPr txBox="1">
            <a:spLocks noGrp="1"/>
          </p:cNvSpPr>
          <p:nvPr>
            <p:ph type="body" idx="1"/>
          </p:nvPr>
        </p:nvSpPr>
        <p:spPr>
          <a:xfrm>
            <a:off x="381000" y="1411553"/>
            <a:ext cx="4114800" cy="2129814"/>
          </a:xfrm>
          <a:prstGeom prst="rect">
            <a:avLst/>
          </a:prstGeom>
          <a:noFill/>
          <a:ln>
            <a:noFill/>
          </a:ln>
        </p:spPr>
        <p:txBody>
          <a:bodyPr spcFirstLastPara="1" wrap="square" lIns="0" tIns="0" rIns="0" bIns="0" anchor="t" anchorCtr="0">
            <a:spAutoFit/>
          </a:bodyPr>
          <a:lstStyle>
            <a:lvl1pPr marL="457200" lvl="0" indent="-406400" algn="l">
              <a:lnSpc>
                <a:spcPct val="90000"/>
              </a:lnSpc>
              <a:spcBef>
                <a:spcPts val="560"/>
              </a:spcBef>
              <a:spcAft>
                <a:spcPts val="0"/>
              </a:spcAft>
              <a:buClr>
                <a:schemeClr val="lt1"/>
              </a:buClr>
              <a:buSzPts val="2800"/>
              <a:buFont typeface="Calibri"/>
              <a:buChar char="•"/>
              <a:defRPr sz="2800"/>
            </a:lvl1pPr>
            <a:lvl2pPr marL="914400" lvl="1" indent="-381000" algn="l">
              <a:lnSpc>
                <a:spcPct val="90000"/>
              </a:lnSpc>
              <a:spcBef>
                <a:spcPts val="480"/>
              </a:spcBef>
              <a:spcAft>
                <a:spcPts val="0"/>
              </a:spcAft>
              <a:buClr>
                <a:schemeClr val="lt1"/>
              </a:buClr>
              <a:buSzPts val="2400"/>
              <a:buFont typeface="Calibri"/>
              <a:buChar char="•"/>
              <a:defRPr sz="2400"/>
            </a:lvl2pPr>
            <a:lvl3pPr marL="1371600" lvl="2" indent="-355600" algn="l">
              <a:lnSpc>
                <a:spcPct val="90000"/>
              </a:lnSpc>
              <a:spcBef>
                <a:spcPts val="400"/>
              </a:spcBef>
              <a:spcAft>
                <a:spcPts val="0"/>
              </a:spcAft>
              <a:buClr>
                <a:schemeClr val="lt1"/>
              </a:buClr>
              <a:buSzPts val="2000"/>
              <a:buFont typeface="Calibri"/>
              <a:buChar char="•"/>
              <a:defRPr sz="2000"/>
            </a:lvl3pPr>
            <a:lvl4pPr marL="1828800" lvl="3" indent="-342900" algn="l">
              <a:lnSpc>
                <a:spcPct val="90000"/>
              </a:lnSpc>
              <a:spcBef>
                <a:spcPts val="360"/>
              </a:spcBef>
              <a:spcAft>
                <a:spcPts val="0"/>
              </a:spcAft>
              <a:buClr>
                <a:schemeClr val="lt1"/>
              </a:buClr>
              <a:buSzPts val="1800"/>
              <a:buFont typeface="Calibri"/>
              <a:buChar char="•"/>
              <a:defRPr sz="1800"/>
            </a:lvl4pPr>
            <a:lvl5pPr marL="2286000" lvl="4" indent="-342900" algn="l">
              <a:lnSpc>
                <a:spcPct val="90000"/>
              </a:lnSpc>
              <a:spcBef>
                <a:spcPts val="360"/>
              </a:spcBef>
              <a:spcAft>
                <a:spcPts val="0"/>
              </a:spcAft>
              <a:buClr>
                <a:schemeClr val="lt1"/>
              </a:buClr>
              <a:buSzPts val="1800"/>
              <a:buFont typeface="Calibri"/>
              <a:buChar char="•"/>
              <a:defRPr sz="1800"/>
            </a:lvl5pPr>
            <a:lvl6pPr marL="2743200" lvl="5" indent="-342900" algn="l">
              <a:spcBef>
                <a:spcPts val="360"/>
              </a:spcBef>
              <a:spcAft>
                <a:spcPts val="0"/>
              </a:spcAft>
              <a:buClr>
                <a:schemeClr val="lt1"/>
              </a:buClr>
              <a:buSzPts val="1800"/>
              <a:buChar char="•"/>
              <a:defRPr sz="1800"/>
            </a:lvl6pPr>
            <a:lvl7pPr marL="3200400" lvl="6" indent="-342900" algn="l">
              <a:spcBef>
                <a:spcPts val="360"/>
              </a:spcBef>
              <a:spcAft>
                <a:spcPts val="0"/>
              </a:spcAft>
              <a:buClr>
                <a:schemeClr val="lt1"/>
              </a:buClr>
              <a:buSzPts val="1800"/>
              <a:buChar char="•"/>
              <a:defRPr sz="1800"/>
            </a:lvl7pPr>
            <a:lvl8pPr marL="3657600" lvl="7" indent="-342900" algn="l">
              <a:spcBef>
                <a:spcPts val="360"/>
              </a:spcBef>
              <a:spcAft>
                <a:spcPts val="0"/>
              </a:spcAft>
              <a:buClr>
                <a:schemeClr val="lt1"/>
              </a:buClr>
              <a:buSzPts val="1800"/>
              <a:buChar char="•"/>
              <a:defRPr sz="1800"/>
            </a:lvl8pPr>
            <a:lvl9pPr marL="4114800" lvl="8" indent="-342900" algn="l">
              <a:spcBef>
                <a:spcPts val="360"/>
              </a:spcBef>
              <a:spcAft>
                <a:spcPts val="0"/>
              </a:spcAft>
              <a:buClr>
                <a:schemeClr val="lt1"/>
              </a:buClr>
              <a:buSzPts val="1800"/>
              <a:buChar char="•"/>
              <a:defRPr sz="1800"/>
            </a:lvl9pPr>
          </a:lstStyle>
          <a:p>
            <a:endParaRPr/>
          </a:p>
        </p:txBody>
      </p:sp>
      <p:sp>
        <p:nvSpPr>
          <p:cNvPr id="39" name="Google Shape;39;p21"/>
          <p:cNvSpPr txBox="1">
            <a:spLocks noGrp="1"/>
          </p:cNvSpPr>
          <p:nvPr>
            <p:ph type="body" idx="2"/>
          </p:nvPr>
        </p:nvSpPr>
        <p:spPr>
          <a:xfrm>
            <a:off x="4648200" y="1411553"/>
            <a:ext cx="4114800" cy="2129814"/>
          </a:xfrm>
          <a:prstGeom prst="rect">
            <a:avLst/>
          </a:prstGeom>
          <a:noFill/>
          <a:ln>
            <a:noFill/>
          </a:ln>
        </p:spPr>
        <p:txBody>
          <a:bodyPr spcFirstLastPara="1" wrap="square" lIns="0" tIns="0" rIns="0" bIns="0" anchor="t" anchorCtr="0">
            <a:spAutoFit/>
          </a:bodyPr>
          <a:lstStyle>
            <a:lvl1pPr marL="457200" lvl="0" indent="-406400" algn="l">
              <a:lnSpc>
                <a:spcPct val="90000"/>
              </a:lnSpc>
              <a:spcBef>
                <a:spcPts val="560"/>
              </a:spcBef>
              <a:spcAft>
                <a:spcPts val="0"/>
              </a:spcAft>
              <a:buClr>
                <a:schemeClr val="lt1"/>
              </a:buClr>
              <a:buSzPts val="2800"/>
              <a:buFont typeface="Calibri"/>
              <a:buChar char="•"/>
              <a:defRPr sz="2800"/>
            </a:lvl1pPr>
            <a:lvl2pPr marL="914400" lvl="1" indent="-381000" algn="l">
              <a:lnSpc>
                <a:spcPct val="90000"/>
              </a:lnSpc>
              <a:spcBef>
                <a:spcPts val="480"/>
              </a:spcBef>
              <a:spcAft>
                <a:spcPts val="0"/>
              </a:spcAft>
              <a:buClr>
                <a:schemeClr val="lt1"/>
              </a:buClr>
              <a:buSzPts val="2400"/>
              <a:buFont typeface="Calibri"/>
              <a:buChar char="•"/>
              <a:defRPr sz="2400"/>
            </a:lvl2pPr>
            <a:lvl3pPr marL="1371600" lvl="2" indent="-355600" algn="l">
              <a:lnSpc>
                <a:spcPct val="90000"/>
              </a:lnSpc>
              <a:spcBef>
                <a:spcPts val="400"/>
              </a:spcBef>
              <a:spcAft>
                <a:spcPts val="0"/>
              </a:spcAft>
              <a:buClr>
                <a:schemeClr val="lt1"/>
              </a:buClr>
              <a:buSzPts val="2000"/>
              <a:buFont typeface="Calibri"/>
              <a:buChar char="•"/>
              <a:defRPr sz="2000"/>
            </a:lvl3pPr>
            <a:lvl4pPr marL="1828800" lvl="3" indent="-342900" algn="l">
              <a:lnSpc>
                <a:spcPct val="90000"/>
              </a:lnSpc>
              <a:spcBef>
                <a:spcPts val="360"/>
              </a:spcBef>
              <a:spcAft>
                <a:spcPts val="0"/>
              </a:spcAft>
              <a:buClr>
                <a:schemeClr val="lt1"/>
              </a:buClr>
              <a:buSzPts val="1800"/>
              <a:buFont typeface="Calibri"/>
              <a:buChar char="•"/>
              <a:defRPr sz="1800"/>
            </a:lvl4pPr>
            <a:lvl5pPr marL="2286000" lvl="4" indent="-342900" algn="l">
              <a:lnSpc>
                <a:spcPct val="90000"/>
              </a:lnSpc>
              <a:spcBef>
                <a:spcPts val="360"/>
              </a:spcBef>
              <a:spcAft>
                <a:spcPts val="0"/>
              </a:spcAft>
              <a:buClr>
                <a:schemeClr val="lt1"/>
              </a:buClr>
              <a:buSzPts val="1800"/>
              <a:buFont typeface="Calibri"/>
              <a:buChar char="•"/>
              <a:defRPr sz="1800"/>
            </a:lvl5pPr>
            <a:lvl6pPr marL="2743200" lvl="5" indent="-342900" algn="l">
              <a:spcBef>
                <a:spcPts val="360"/>
              </a:spcBef>
              <a:spcAft>
                <a:spcPts val="0"/>
              </a:spcAft>
              <a:buClr>
                <a:schemeClr val="lt1"/>
              </a:buClr>
              <a:buSzPts val="1800"/>
              <a:buChar char="•"/>
              <a:defRPr sz="1800"/>
            </a:lvl6pPr>
            <a:lvl7pPr marL="3200400" lvl="6" indent="-342900" algn="l">
              <a:spcBef>
                <a:spcPts val="360"/>
              </a:spcBef>
              <a:spcAft>
                <a:spcPts val="0"/>
              </a:spcAft>
              <a:buClr>
                <a:schemeClr val="lt1"/>
              </a:buClr>
              <a:buSzPts val="1800"/>
              <a:buChar char="•"/>
              <a:defRPr sz="1800"/>
            </a:lvl7pPr>
            <a:lvl8pPr marL="3657600" lvl="7" indent="-342900" algn="l">
              <a:spcBef>
                <a:spcPts val="360"/>
              </a:spcBef>
              <a:spcAft>
                <a:spcPts val="0"/>
              </a:spcAft>
              <a:buClr>
                <a:schemeClr val="lt1"/>
              </a:buClr>
              <a:buSzPts val="1800"/>
              <a:buChar char="•"/>
              <a:defRPr sz="1800"/>
            </a:lvl8pPr>
            <a:lvl9pPr marL="4114800" lvl="8" indent="-342900" algn="l">
              <a:spcBef>
                <a:spcPts val="360"/>
              </a:spcBef>
              <a:spcAft>
                <a:spcPts val="0"/>
              </a:spcAft>
              <a:buClr>
                <a:schemeClr val="lt1"/>
              </a:buClr>
              <a:buSzPts val="1800"/>
              <a:buChar char="•"/>
              <a:defRPr sz="1800"/>
            </a:lvl9pPr>
          </a:lstStyle>
          <a:p>
            <a:endParaRP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2"/>
          <p:cNvSpPr txBox="1">
            <a:spLocks noGrp="1"/>
          </p:cNvSpPr>
          <p:nvPr>
            <p:ph type="title"/>
          </p:nvPr>
        </p:nvSpPr>
        <p:spPr>
          <a:xfrm>
            <a:off x="381000" y="230188"/>
            <a:ext cx="8382000" cy="665162"/>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2" name="Google Shape;42;p22"/>
          <p:cNvSpPr txBox="1">
            <a:spLocks noGrp="1"/>
          </p:cNvSpPr>
          <p:nvPr>
            <p:ph type="body" idx="1"/>
          </p:nvPr>
        </p:nvSpPr>
        <p:spPr>
          <a:xfrm>
            <a:off x="381000" y="1411553"/>
            <a:ext cx="4114800" cy="692498"/>
          </a:xfrm>
          <a:prstGeom prst="rect">
            <a:avLst/>
          </a:prstGeom>
          <a:noFill/>
          <a:ln>
            <a:noFill/>
          </a:ln>
        </p:spPr>
        <p:txBody>
          <a:bodyPr spcFirstLastPara="1" wrap="square" lIns="0" tIns="0" rIns="0" bIns="0" anchor="b" anchorCtr="0">
            <a:spAutoFit/>
          </a:bodyPr>
          <a:lstStyle>
            <a:lvl1pPr marL="457200" lvl="0" indent="-228600" algn="l">
              <a:lnSpc>
                <a:spcPct val="90000"/>
              </a:lnSpc>
              <a:spcBef>
                <a:spcPts val="0"/>
              </a:spcBef>
              <a:spcAft>
                <a:spcPts val="0"/>
              </a:spcAft>
              <a:buClr>
                <a:schemeClr val="lt1"/>
              </a:buClr>
              <a:buSzPts val="2500"/>
              <a:buFont typeface="Calibri"/>
              <a:buNone/>
              <a:defRPr sz="2500" b="1"/>
            </a:lvl1pPr>
            <a:lvl2pPr marL="914400" lvl="1" indent="-228600" algn="l">
              <a:lnSpc>
                <a:spcPct val="90000"/>
              </a:lnSpc>
              <a:spcBef>
                <a:spcPts val="400"/>
              </a:spcBef>
              <a:spcAft>
                <a:spcPts val="0"/>
              </a:spcAft>
              <a:buClr>
                <a:schemeClr val="lt1"/>
              </a:buClr>
              <a:buSzPts val="2000"/>
              <a:buFont typeface="Calibri"/>
              <a:buNone/>
              <a:defRPr sz="2000" b="1"/>
            </a:lvl2pPr>
            <a:lvl3pPr marL="1371600" lvl="2" indent="-228600" algn="l">
              <a:lnSpc>
                <a:spcPct val="90000"/>
              </a:lnSpc>
              <a:spcBef>
                <a:spcPts val="360"/>
              </a:spcBef>
              <a:spcAft>
                <a:spcPts val="0"/>
              </a:spcAft>
              <a:buClr>
                <a:schemeClr val="lt1"/>
              </a:buClr>
              <a:buSzPts val="1800"/>
              <a:buFont typeface="Calibri"/>
              <a:buNone/>
              <a:defRPr sz="1800" b="1"/>
            </a:lvl3pPr>
            <a:lvl4pPr marL="1828800" lvl="3" indent="-228600" algn="l">
              <a:lnSpc>
                <a:spcPct val="90000"/>
              </a:lnSpc>
              <a:spcBef>
                <a:spcPts val="320"/>
              </a:spcBef>
              <a:spcAft>
                <a:spcPts val="0"/>
              </a:spcAft>
              <a:buClr>
                <a:schemeClr val="lt1"/>
              </a:buClr>
              <a:buSzPts val="1600"/>
              <a:buFont typeface="Calibri"/>
              <a:buNone/>
              <a:defRPr sz="1600" b="1"/>
            </a:lvl4pPr>
            <a:lvl5pPr marL="2286000" lvl="4" indent="-228600" algn="l">
              <a:lnSpc>
                <a:spcPct val="90000"/>
              </a:lnSpc>
              <a:spcBef>
                <a:spcPts val="320"/>
              </a:spcBef>
              <a:spcAft>
                <a:spcPts val="0"/>
              </a:spcAft>
              <a:buClr>
                <a:schemeClr val="lt1"/>
              </a:buClr>
              <a:buSzPts val="1600"/>
              <a:buFont typeface="Calibri"/>
              <a:buNone/>
              <a:defRPr sz="1600" b="1"/>
            </a:lvl5pPr>
            <a:lvl6pPr marL="2743200" lvl="5" indent="-228600" algn="l">
              <a:spcBef>
                <a:spcPts val="320"/>
              </a:spcBef>
              <a:spcAft>
                <a:spcPts val="0"/>
              </a:spcAft>
              <a:buClr>
                <a:schemeClr val="lt1"/>
              </a:buClr>
              <a:buSzPts val="1600"/>
              <a:buNone/>
              <a:defRPr sz="1600" b="1"/>
            </a:lvl6pPr>
            <a:lvl7pPr marL="3200400" lvl="6" indent="-228600" algn="l">
              <a:spcBef>
                <a:spcPts val="320"/>
              </a:spcBef>
              <a:spcAft>
                <a:spcPts val="0"/>
              </a:spcAft>
              <a:buClr>
                <a:schemeClr val="lt1"/>
              </a:buClr>
              <a:buSzPts val="1600"/>
              <a:buNone/>
              <a:defRPr sz="1600" b="1"/>
            </a:lvl7pPr>
            <a:lvl8pPr marL="3657600" lvl="7" indent="-228600" algn="l">
              <a:spcBef>
                <a:spcPts val="320"/>
              </a:spcBef>
              <a:spcAft>
                <a:spcPts val="0"/>
              </a:spcAft>
              <a:buClr>
                <a:schemeClr val="lt1"/>
              </a:buClr>
              <a:buSzPts val="1600"/>
              <a:buNone/>
              <a:defRPr sz="1600" b="1"/>
            </a:lvl8pPr>
            <a:lvl9pPr marL="4114800" lvl="8" indent="-228600" algn="l">
              <a:spcBef>
                <a:spcPts val="320"/>
              </a:spcBef>
              <a:spcAft>
                <a:spcPts val="0"/>
              </a:spcAft>
              <a:buClr>
                <a:schemeClr val="lt1"/>
              </a:buClr>
              <a:buSzPts val="1600"/>
              <a:buNone/>
              <a:defRPr sz="1600" b="1"/>
            </a:lvl9pPr>
          </a:lstStyle>
          <a:p>
            <a:endParaRPr/>
          </a:p>
        </p:txBody>
      </p:sp>
      <p:sp>
        <p:nvSpPr>
          <p:cNvPr id="43" name="Google Shape;43;p22"/>
          <p:cNvSpPr txBox="1">
            <a:spLocks noGrp="1"/>
          </p:cNvSpPr>
          <p:nvPr>
            <p:ph type="body" idx="2"/>
          </p:nvPr>
        </p:nvSpPr>
        <p:spPr>
          <a:xfrm>
            <a:off x="380999" y="2174875"/>
            <a:ext cx="4114800" cy="1537344"/>
          </a:xfrm>
          <a:prstGeom prst="rect">
            <a:avLst/>
          </a:prstGeom>
          <a:noFill/>
          <a:ln>
            <a:noFill/>
          </a:ln>
        </p:spPr>
        <p:txBody>
          <a:bodyPr spcFirstLastPara="1" wrap="square" lIns="0" tIns="0" rIns="0" bIns="0" anchor="t" anchorCtr="0">
            <a:spAutoFit/>
          </a:bodyPr>
          <a:lstStyle>
            <a:lvl1pPr marL="457200" lvl="0" indent="-374650" algn="l">
              <a:lnSpc>
                <a:spcPct val="90000"/>
              </a:lnSpc>
              <a:spcBef>
                <a:spcPts val="460"/>
              </a:spcBef>
              <a:spcAft>
                <a:spcPts val="0"/>
              </a:spcAft>
              <a:buClr>
                <a:schemeClr val="lt1"/>
              </a:buClr>
              <a:buSzPts val="2300"/>
              <a:buFont typeface="Calibri"/>
              <a:buChar char="•"/>
              <a:defRPr sz="2300"/>
            </a:lvl1pPr>
            <a:lvl2pPr marL="914400" lvl="1" indent="-355600" algn="l">
              <a:lnSpc>
                <a:spcPct val="90000"/>
              </a:lnSpc>
              <a:spcBef>
                <a:spcPts val="400"/>
              </a:spcBef>
              <a:spcAft>
                <a:spcPts val="0"/>
              </a:spcAft>
              <a:buClr>
                <a:schemeClr val="lt1"/>
              </a:buClr>
              <a:buSzPts val="2000"/>
              <a:buFont typeface="Calibri"/>
              <a:buChar char="•"/>
              <a:defRPr sz="2000"/>
            </a:lvl2pPr>
            <a:lvl3pPr marL="1371600" lvl="2" indent="-342900" algn="l">
              <a:lnSpc>
                <a:spcPct val="90000"/>
              </a:lnSpc>
              <a:spcBef>
                <a:spcPts val="360"/>
              </a:spcBef>
              <a:spcAft>
                <a:spcPts val="0"/>
              </a:spcAft>
              <a:buClr>
                <a:schemeClr val="lt1"/>
              </a:buClr>
              <a:buSzPts val="1800"/>
              <a:buFont typeface="Calibri"/>
              <a:buChar char="•"/>
              <a:defRPr sz="1800"/>
            </a:lvl3pPr>
            <a:lvl4pPr marL="1828800" lvl="3" indent="-336550" algn="l">
              <a:lnSpc>
                <a:spcPct val="90000"/>
              </a:lnSpc>
              <a:spcBef>
                <a:spcPts val="340"/>
              </a:spcBef>
              <a:spcAft>
                <a:spcPts val="0"/>
              </a:spcAft>
              <a:buClr>
                <a:schemeClr val="lt1"/>
              </a:buClr>
              <a:buSzPts val="1700"/>
              <a:buFont typeface="Calibri"/>
              <a:buChar char="•"/>
              <a:defRPr sz="1700"/>
            </a:lvl4pPr>
            <a:lvl5pPr marL="2286000" lvl="4" indent="-336550" algn="l">
              <a:lnSpc>
                <a:spcPct val="90000"/>
              </a:lnSpc>
              <a:spcBef>
                <a:spcPts val="340"/>
              </a:spcBef>
              <a:spcAft>
                <a:spcPts val="0"/>
              </a:spcAft>
              <a:buClr>
                <a:schemeClr val="lt1"/>
              </a:buClr>
              <a:buSzPts val="1700"/>
              <a:buFont typeface="Calibri"/>
              <a:buChar char="•"/>
              <a:defRPr sz="1700"/>
            </a:lvl5pPr>
            <a:lvl6pPr marL="2743200" lvl="5" indent="-330200" algn="l">
              <a:spcBef>
                <a:spcPts val="320"/>
              </a:spcBef>
              <a:spcAft>
                <a:spcPts val="0"/>
              </a:spcAft>
              <a:buClr>
                <a:schemeClr val="lt1"/>
              </a:buClr>
              <a:buSzPts val="1600"/>
              <a:buChar char="•"/>
              <a:defRPr sz="1600"/>
            </a:lvl6pPr>
            <a:lvl7pPr marL="3200400" lvl="6" indent="-330200" algn="l">
              <a:spcBef>
                <a:spcPts val="320"/>
              </a:spcBef>
              <a:spcAft>
                <a:spcPts val="0"/>
              </a:spcAft>
              <a:buClr>
                <a:schemeClr val="lt1"/>
              </a:buClr>
              <a:buSzPts val="1600"/>
              <a:buChar char="•"/>
              <a:defRPr sz="1600"/>
            </a:lvl7pPr>
            <a:lvl8pPr marL="3657600" lvl="7" indent="-330200" algn="l">
              <a:spcBef>
                <a:spcPts val="320"/>
              </a:spcBef>
              <a:spcAft>
                <a:spcPts val="0"/>
              </a:spcAft>
              <a:buClr>
                <a:schemeClr val="lt1"/>
              </a:buClr>
              <a:buSzPts val="1600"/>
              <a:buChar char="•"/>
              <a:defRPr sz="1600"/>
            </a:lvl8pPr>
            <a:lvl9pPr marL="4114800" lvl="8" indent="-330200" algn="l">
              <a:spcBef>
                <a:spcPts val="320"/>
              </a:spcBef>
              <a:spcAft>
                <a:spcPts val="0"/>
              </a:spcAft>
              <a:buClr>
                <a:schemeClr val="lt1"/>
              </a:buClr>
              <a:buSzPts val="1600"/>
              <a:buChar char="•"/>
              <a:defRPr sz="1600"/>
            </a:lvl9pPr>
          </a:lstStyle>
          <a:p>
            <a:endParaRPr/>
          </a:p>
        </p:txBody>
      </p:sp>
      <p:sp>
        <p:nvSpPr>
          <p:cNvPr id="44" name="Google Shape;44;p22"/>
          <p:cNvSpPr txBox="1">
            <a:spLocks noGrp="1"/>
          </p:cNvSpPr>
          <p:nvPr>
            <p:ph type="body" idx="3"/>
          </p:nvPr>
        </p:nvSpPr>
        <p:spPr>
          <a:xfrm>
            <a:off x="4645981" y="1411553"/>
            <a:ext cx="4117019" cy="692498"/>
          </a:xfrm>
          <a:prstGeom prst="rect">
            <a:avLst/>
          </a:prstGeom>
          <a:noFill/>
          <a:ln>
            <a:noFill/>
          </a:ln>
        </p:spPr>
        <p:txBody>
          <a:bodyPr spcFirstLastPara="1" wrap="square" lIns="0" tIns="0" rIns="0" bIns="0" anchor="b" anchorCtr="0">
            <a:spAutoFit/>
          </a:bodyPr>
          <a:lstStyle>
            <a:lvl1pPr marL="457200" lvl="0" indent="-228600" algn="l">
              <a:lnSpc>
                <a:spcPct val="90000"/>
              </a:lnSpc>
              <a:spcBef>
                <a:spcPts val="0"/>
              </a:spcBef>
              <a:spcAft>
                <a:spcPts val="0"/>
              </a:spcAft>
              <a:buClr>
                <a:schemeClr val="lt1"/>
              </a:buClr>
              <a:buSzPts val="2500"/>
              <a:buFont typeface="Calibri"/>
              <a:buNone/>
              <a:defRPr sz="2500" b="1"/>
            </a:lvl1pPr>
            <a:lvl2pPr marL="914400" lvl="1" indent="-228600" algn="l">
              <a:lnSpc>
                <a:spcPct val="90000"/>
              </a:lnSpc>
              <a:spcBef>
                <a:spcPts val="400"/>
              </a:spcBef>
              <a:spcAft>
                <a:spcPts val="0"/>
              </a:spcAft>
              <a:buClr>
                <a:schemeClr val="lt1"/>
              </a:buClr>
              <a:buSzPts val="2000"/>
              <a:buFont typeface="Calibri"/>
              <a:buNone/>
              <a:defRPr sz="2000" b="1"/>
            </a:lvl2pPr>
            <a:lvl3pPr marL="1371600" lvl="2" indent="-228600" algn="l">
              <a:lnSpc>
                <a:spcPct val="90000"/>
              </a:lnSpc>
              <a:spcBef>
                <a:spcPts val="360"/>
              </a:spcBef>
              <a:spcAft>
                <a:spcPts val="0"/>
              </a:spcAft>
              <a:buClr>
                <a:schemeClr val="lt1"/>
              </a:buClr>
              <a:buSzPts val="1800"/>
              <a:buFont typeface="Calibri"/>
              <a:buNone/>
              <a:defRPr sz="1800" b="1"/>
            </a:lvl3pPr>
            <a:lvl4pPr marL="1828800" lvl="3" indent="-228600" algn="l">
              <a:lnSpc>
                <a:spcPct val="90000"/>
              </a:lnSpc>
              <a:spcBef>
                <a:spcPts val="320"/>
              </a:spcBef>
              <a:spcAft>
                <a:spcPts val="0"/>
              </a:spcAft>
              <a:buClr>
                <a:schemeClr val="lt1"/>
              </a:buClr>
              <a:buSzPts val="1600"/>
              <a:buFont typeface="Calibri"/>
              <a:buNone/>
              <a:defRPr sz="1600" b="1"/>
            </a:lvl4pPr>
            <a:lvl5pPr marL="2286000" lvl="4" indent="-228600" algn="l">
              <a:lnSpc>
                <a:spcPct val="90000"/>
              </a:lnSpc>
              <a:spcBef>
                <a:spcPts val="320"/>
              </a:spcBef>
              <a:spcAft>
                <a:spcPts val="0"/>
              </a:spcAft>
              <a:buClr>
                <a:schemeClr val="lt1"/>
              </a:buClr>
              <a:buSzPts val="1600"/>
              <a:buFont typeface="Calibri"/>
              <a:buNone/>
              <a:defRPr sz="1600" b="1"/>
            </a:lvl5pPr>
            <a:lvl6pPr marL="2743200" lvl="5" indent="-228600" algn="l">
              <a:spcBef>
                <a:spcPts val="320"/>
              </a:spcBef>
              <a:spcAft>
                <a:spcPts val="0"/>
              </a:spcAft>
              <a:buClr>
                <a:schemeClr val="lt1"/>
              </a:buClr>
              <a:buSzPts val="1600"/>
              <a:buNone/>
              <a:defRPr sz="1600" b="1"/>
            </a:lvl6pPr>
            <a:lvl7pPr marL="3200400" lvl="6" indent="-228600" algn="l">
              <a:spcBef>
                <a:spcPts val="320"/>
              </a:spcBef>
              <a:spcAft>
                <a:spcPts val="0"/>
              </a:spcAft>
              <a:buClr>
                <a:schemeClr val="lt1"/>
              </a:buClr>
              <a:buSzPts val="1600"/>
              <a:buNone/>
              <a:defRPr sz="1600" b="1"/>
            </a:lvl7pPr>
            <a:lvl8pPr marL="3657600" lvl="7" indent="-228600" algn="l">
              <a:spcBef>
                <a:spcPts val="320"/>
              </a:spcBef>
              <a:spcAft>
                <a:spcPts val="0"/>
              </a:spcAft>
              <a:buClr>
                <a:schemeClr val="lt1"/>
              </a:buClr>
              <a:buSzPts val="1600"/>
              <a:buNone/>
              <a:defRPr sz="1600" b="1"/>
            </a:lvl8pPr>
            <a:lvl9pPr marL="4114800" lvl="8" indent="-228600" algn="l">
              <a:spcBef>
                <a:spcPts val="320"/>
              </a:spcBef>
              <a:spcAft>
                <a:spcPts val="0"/>
              </a:spcAft>
              <a:buClr>
                <a:schemeClr val="lt1"/>
              </a:buClr>
              <a:buSzPts val="1600"/>
              <a:buNone/>
              <a:defRPr sz="1600" b="1"/>
            </a:lvl9pPr>
          </a:lstStyle>
          <a:p>
            <a:endParaRPr/>
          </a:p>
        </p:txBody>
      </p:sp>
      <p:sp>
        <p:nvSpPr>
          <p:cNvPr id="45" name="Google Shape;45;p22"/>
          <p:cNvSpPr txBox="1">
            <a:spLocks noGrp="1"/>
          </p:cNvSpPr>
          <p:nvPr>
            <p:ph type="body" idx="4"/>
          </p:nvPr>
        </p:nvSpPr>
        <p:spPr>
          <a:xfrm>
            <a:off x="4645026" y="2174875"/>
            <a:ext cx="4117974" cy="1537344"/>
          </a:xfrm>
          <a:prstGeom prst="rect">
            <a:avLst/>
          </a:prstGeom>
          <a:noFill/>
          <a:ln>
            <a:noFill/>
          </a:ln>
        </p:spPr>
        <p:txBody>
          <a:bodyPr spcFirstLastPara="1" wrap="square" lIns="0" tIns="0" rIns="0" bIns="0" anchor="t" anchorCtr="0">
            <a:spAutoFit/>
          </a:bodyPr>
          <a:lstStyle>
            <a:lvl1pPr marL="457200" lvl="0" indent="-374650" algn="l">
              <a:lnSpc>
                <a:spcPct val="90000"/>
              </a:lnSpc>
              <a:spcBef>
                <a:spcPts val="460"/>
              </a:spcBef>
              <a:spcAft>
                <a:spcPts val="0"/>
              </a:spcAft>
              <a:buClr>
                <a:schemeClr val="lt1"/>
              </a:buClr>
              <a:buSzPts val="2300"/>
              <a:buFont typeface="Calibri"/>
              <a:buChar char="•"/>
              <a:defRPr sz="2300"/>
            </a:lvl1pPr>
            <a:lvl2pPr marL="914400" lvl="1" indent="-355600" algn="l">
              <a:lnSpc>
                <a:spcPct val="90000"/>
              </a:lnSpc>
              <a:spcBef>
                <a:spcPts val="400"/>
              </a:spcBef>
              <a:spcAft>
                <a:spcPts val="0"/>
              </a:spcAft>
              <a:buClr>
                <a:schemeClr val="lt1"/>
              </a:buClr>
              <a:buSzPts val="2000"/>
              <a:buFont typeface="Calibri"/>
              <a:buChar char="•"/>
              <a:defRPr sz="2000"/>
            </a:lvl2pPr>
            <a:lvl3pPr marL="1371600" lvl="2" indent="-342900" algn="l">
              <a:lnSpc>
                <a:spcPct val="90000"/>
              </a:lnSpc>
              <a:spcBef>
                <a:spcPts val="360"/>
              </a:spcBef>
              <a:spcAft>
                <a:spcPts val="0"/>
              </a:spcAft>
              <a:buClr>
                <a:schemeClr val="lt1"/>
              </a:buClr>
              <a:buSzPts val="1800"/>
              <a:buFont typeface="Calibri"/>
              <a:buChar char="•"/>
              <a:defRPr sz="1800"/>
            </a:lvl3pPr>
            <a:lvl4pPr marL="1828800" lvl="3" indent="-336550" algn="l">
              <a:lnSpc>
                <a:spcPct val="90000"/>
              </a:lnSpc>
              <a:spcBef>
                <a:spcPts val="340"/>
              </a:spcBef>
              <a:spcAft>
                <a:spcPts val="0"/>
              </a:spcAft>
              <a:buClr>
                <a:schemeClr val="lt1"/>
              </a:buClr>
              <a:buSzPts val="1700"/>
              <a:buFont typeface="Calibri"/>
              <a:buChar char="•"/>
              <a:defRPr sz="1700"/>
            </a:lvl4pPr>
            <a:lvl5pPr marL="2286000" lvl="4" indent="-336550" algn="l">
              <a:lnSpc>
                <a:spcPct val="90000"/>
              </a:lnSpc>
              <a:spcBef>
                <a:spcPts val="340"/>
              </a:spcBef>
              <a:spcAft>
                <a:spcPts val="0"/>
              </a:spcAft>
              <a:buClr>
                <a:schemeClr val="lt1"/>
              </a:buClr>
              <a:buSzPts val="1700"/>
              <a:buFont typeface="Calibri"/>
              <a:buChar char="•"/>
              <a:defRPr sz="1700"/>
            </a:lvl5pPr>
            <a:lvl6pPr marL="2743200" lvl="5" indent="-330200" algn="l">
              <a:spcBef>
                <a:spcPts val="320"/>
              </a:spcBef>
              <a:spcAft>
                <a:spcPts val="0"/>
              </a:spcAft>
              <a:buClr>
                <a:schemeClr val="lt1"/>
              </a:buClr>
              <a:buSzPts val="1600"/>
              <a:buChar char="•"/>
              <a:defRPr sz="1600"/>
            </a:lvl6pPr>
            <a:lvl7pPr marL="3200400" lvl="6" indent="-330200" algn="l">
              <a:spcBef>
                <a:spcPts val="320"/>
              </a:spcBef>
              <a:spcAft>
                <a:spcPts val="0"/>
              </a:spcAft>
              <a:buClr>
                <a:schemeClr val="lt1"/>
              </a:buClr>
              <a:buSzPts val="1600"/>
              <a:buChar char="•"/>
              <a:defRPr sz="1600"/>
            </a:lvl7pPr>
            <a:lvl8pPr marL="3657600" lvl="7" indent="-330200" algn="l">
              <a:spcBef>
                <a:spcPts val="320"/>
              </a:spcBef>
              <a:spcAft>
                <a:spcPts val="0"/>
              </a:spcAft>
              <a:buClr>
                <a:schemeClr val="lt1"/>
              </a:buClr>
              <a:buSzPts val="1600"/>
              <a:buChar char="•"/>
              <a:defRPr sz="1600"/>
            </a:lvl8pPr>
            <a:lvl9pPr marL="4114800" lvl="8" indent="-330200" algn="l">
              <a:spcBef>
                <a:spcPts val="320"/>
              </a:spcBef>
              <a:spcAft>
                <a:spcPts val="0"/>
              </a:spcAft>
              <a:buClr>
                <a:schemeClr val="lt1"/>
              </a:buClr>
              <a:buSzPts val="1600"/>
              <a:buChar char="•"/>
              <a:defRPr sz="1600"/>
            </a:lvl9pPr>
          </a:lstStyle>
          <a:p>
            <a:endParaRP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6"/>
        <p:cNvGrpSpPr/>
        <p:nvPr/>
      </p:nvGrpSpPr>
      <p:grpSpPr>
        <a:xfrm>
          <a:off x="0" y="0"/>
          <a:ext cx="0" cy="0"/>
          <a:chOff x="0" y="0"/>
          <a:chExt cx="0" cy="0"/>
        </a:xfrm>
      </p:grpSpPr>
      <p:sp>
        <p:nvSpPr>
          <p:cNvPr id="47" name="Google Shape;47;p23"/>
          <p:cNvSpPr txBox="1">
            <a:spLocks noGrp="1"/>
          </p:cNvSpPr>
          <p:nvPr>
            <p:ph type="title"/>
          </p:nvPr>
        </p:nvSpPr>
        <p:spPr>
          <a:xfrm>
            <a:off x="381000" y="230188"/>
            <a:ext cx="8382000" cy="665162"/>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4">
            <a:alphaModFix/>
          </a:blip>
          <a:stretch>
            <a:fillRect/>
          </a:stretch>
        </a:blipFill>
        <a:effectLst/>
      </p:bgPr>
    </p:bg>
    <p:spTree>
      <p:nvGrpSpPr>
        <p:cNvPr id="1" name="Shape 9"/>
        <p:cNvGrpSpPr/>
        <p:nvPr/>
      </p:nvGrpSpPr>
      <p:grpSpPr>
        <a:xfrm>
          <a:off x="0" y="0"/>
          <a:ext cx="0" cy="0"/>
          <a:chOff x="0" y="0"/>
          <a:chExt cx="0" cy="0"/>
        </a:xfrm>
      </p:grpSpPr>
      <p:pic>
        <p:nvPicPr>
          <p:cNvPr id="10" name="Google Shape;10;p13" descr="white rectangle.png"/>
          <p:cNvPicPr preferRelativeResize="0"/>
          <p:nvPr/>
        </p:nvPicPr>
        <p:blipFill rotWithShape="1">
          <a:blip r:embed="rId5">
            <a:alphaModFix/>
          </a:blip>
          <a:srcRect b="10451"/>
          <a:stretch/>
        </p:blipFill>
        <p:spPr>
          <a:xfrm>
            <a:off x="0" y="1300163"/>
            <a:ext cx="9144000" cy="5557837"/>
          </a:xfrm>
          <a:prstGeom prst="rect">
            <a:avLst/>
          </a:prstGeom>
          <a:noFill/>
          <a:ln>
            <a:noFill/>
          </a:ln>
        </p:spPr>
      </p:pic>
      <p:sp>
        <p:nvSpPr>
          <p:cNvPr id="11" name="Google Shape;11;p13"/>
          <p:cNvSpPr txBox="1">
            <a:spLocks noGrp="1"/>
          </p:cNvSpPr>
          <p:nvPr>
            <p:ph type="title"/>
          </p:nvPr>
        </p:nvSpPr>
        <p:spPr>
          <a:xfrm>
            <a:off x="381000" y="230188"/>
            <a:ext cx="8382000" cy="665162"/>
          </a:xfrm>
          <a:prstGeom prst="rect">
            <a:avLst/>
          </a:prstGeom>
          <a:noFill/>
          <a:ln>
            <a:noFill/>
          </a:ln>
        </p:spPr>
        <p:txBody>
          <a:bodyPr spcFirstLastPara="1" wrap="square" lIns="0" tIns="0" rIns="0" bIns="0" anchor="t" anchorCtr="0">
            <a:spAutoFit/>
          </a:bodyPr>
          <a:lstStyle>
            <a:lvl1pPr marR="0" lvl="0" algn="l" rtl="0">
              <a:lnSpc>
                <a:spcPct val="90000"/>
              </a:lnSpc>
              <a:spcBef>
                <a:spcPts val="0"/>
              </a:spcBef>
              <a:spcAft>
                <a:spcPts val="0"/>
              </a:spcAft>
              <a:buSzPts val="1400"/>
              <a:buNone/>
              <a:defRPr sz="4800" b="0" i="0" u="none" strike="noStrike" cap="none">
                <a:solidFill>
                  <a:srgbClr val="FFFFB9"/>
                </a:solidFill>
                <a:latin typeface="Calibri"/>
                <a:ea typeface="Calibri"/>
                <a:cs typeface="Calibri"/>
                <a:sym typeface="Calibri"/>
              </a:defRPr>
            </a:lvl1pPr>
            <a:lvl2pPr marR="0" lvl="1" algn="l" rtl="0">
              <a:lnSpc>
                <a:spcPct val="90000"/>
              </a:lnSpc>
              <a:spcBef>
                <a:spcPts val="0"/>
              </a:spcBef>
              <a:spcAft>
                <a:spcPts val="0"/>
              </a:spcAft>
              <a:buSzPts val="1400"/>
              <a:buNone/>
              <a:defRPr sz="48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48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48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48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48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48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48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4800" b="0" i="0" u="none" strike="noStrike" cap="none">
                <a:solidFill>
                  <a:schemeClr val="dk1"/>
                </a:solidFill>
                <a:latin typeface="Calibri"/>
                <a:ea typeface="Calibri"/>
                <a:cs typeface="Calibri"/>
                <a:sym typeface="Calibri"/>
              </a:defRPr>
            </a:lvl9pPr>
          </a:lstStyle>
          <a:p>
            <a:endParaRPr/>
          </a:p>
        </p:txBody>
      </p:sp>
      <p:sp>
        <p:nvSpPr>
          <p:cNvPr id="12" name="Google Shape;12;p13"/>
          <p:cNvSpPr txBox="1">
            <a:spLocks noGrp="1"/>
          </p:cNvSpPr>
          <p:nvPr>
            <p:ph type="body" idx="1"/>
          </p:nvPr>
        </p:nvSpPr>
        <p:spPr>
          <a:xfrm>
            <a:off x="722313" y="1905000"/>
            <a:ext cx="8040687" cy="2108200"/>
          </a:xfrm>
          <a:prstGeom prst="rect">
            <a:avLst/>
          </a:prstGeom>
          <a:noFill/>
          <a:ln>
            <a:noFill/>
          </a:ln>
        </p:spPr>
        <p:txBody>
          <a:bodyPr spcFirstLastPara="1" wrap="square" lIns="0" tIns="0" rIns="0" bIns="0" anchor="t" anchorCtr="0">
            <a:spAutoFit/>
          </a:bodyPr>
          <a:lstStyle>
            <a:lvl1pPr marL="457200" marR="0" lvl="0" indent="-228600" algn="l" rtl="0">
              <a:lnSpc>
                <a:spcPct val="90000"/>
              </a:lnSpc>
              <a:spcBef>
                <a:spcPts val="600"/>
              </a:spcBef>
              <a:spcAft>
                <a:spcPts val="0"/>
              </a:spcAft>
              <a:buSzPts val="1400"/>
              <a:buNone/>
              <a:defRPr sz="3000" b="1" i="0" u="none" strike="noStrike" cap="none">
                <a:solidFill>
                  <a:schemeClr val="dk1"/>
                </a:solidFill>
                <a:latin typeface="Courier New"/>
                <a:ea typeface="Courier New"/>
                <a:cs typeface="Courier New"/>
                <a:sym typeface="Courier New"/>
              </a:defRPr>
            </a:lvl1pPr>
            <a:lvl2pPr marL="914400" marR="0" lvl="1" indent="-228600" algn="l" rtl="0">
              <a:lnSpc>
                <a:spcPct val="90000"/>
              </a:lnSpc>
              <a:spcBef>
                <a:spcPts val="560"/>
              </a:spcBef>
              <a:spcAft>
                <a:spcPts val="0"/>
              </a:spcAft>
              <a:buSzPts val="1400"/>
              <a:buNone/>
              <a:defRPr sz="2800" b="1" i="0" u="none" strike="noStrike" cap="none">
                <a:solidFill>
                  <a:schemeClr val="dk1"/>
                </a:solidFill>
                <a:latin typeface="Courier New"/>
                <a:ea typeface="Courier New"/>
                <a:cs typeface="Courier New"/>
                <a:sym typeface="Courier New"/>
              </a:defRPr>
            </a:lvl2pPr>
            <a:lvl3pPr marL="1371600" marR="0" lvl="2" indent="-228600" algn="l" rtl="0">
              <a:lnSpc>
                <a:spcPct val="90000"/>
              </a:lnSpc>
              <a:spcBef>
                <a:spcPts val="480"/>
              </a:spcBef>
              <a:spcAft>
                <a:spcPts val="0"/>
              </a:spcAft>
              <a:buSzPts val="1400"/>
              <a:buNone/>
              <a:defRPr sz="2400" b="1" i="0" u="none" strike="noStrike" cap="none">
                <a:solidFill>
                  <a:schemeClr val="dk1"/>
                </a:solidFill>
                <a:latin typeface="Courier New"/>
                <a:ea typeface="Courier New"/>
                <a:cs typeface="Courier New"/>
                <a:sym typeface="Courier New"/>
              </a:defRPr>
            </a:lvl3pPr>
            <a:lvl4pPr marL="1828800" marR="0" lvl="3" indent="-228600" algn="l" rtl="0">
              <a:lnSpc>
                <a:spcPct val="90000"/>
              </a:lnSpc>
              <a:spcBef>
                <a:spcPts val="480"/>
              </a:spcBef>
              <a:spcAft>
                <a:spcPts val="0"/>
              </a:spcAft>
              <a:buSzPts val="1400"/>
              <a:buNone/>
              <a:defRPr sz="2400" b="1" i="0" u="none" strike="noStrike" cap="none">
                <a:solidFill>
                  <a:schemeClr val="dk1"/>
                </a:solidFill>
                <a:latin typeface="Courier New"/>
                <a:ea typeface="Courier New"/>
                <a:cs typeface="Courier New"/>
                <a:sym typeface="Courier New"/>
              </a:defRPr>
            </a:lvl4pPr>
            <a:lvl5pPr marL="2286000" marR="0" lvl="4" indent="-228600" algn="l" rtl="0">
              <a:lnSpc>
                <a:spcPct val="90000"/>
              </a:lnSpc>
              <a:spcBef>
                <a:spcPts val="480"/>
              </a:spcBef>
              <a:spcAft>
                <a:spcPts val="0"/>
              </a:spcAft>
              <a:buSzPts val="1400"/>
              <a:buNone/>
              <a:defRPr sz="2400" b="1" i="0" u="none" strike="noStrike" cap="none">
                <a:solidFill>
                  <a:schemeClr val="dk1"/>
                </a:solidFill>
                <a:latin typeface="Courier New"/>
                <a:ea typeface="Courier New"/>
                <a:cs typeface="Courier New"/>
                <a:sym typeface="Courier New"/>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transition>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20"/>
        <p:cNvGrpSpPr/>
        <p:nvPr/>
      </p:nvGrpSpPr>
      <p:grpSpPr>
        <a:xfrm>
          <a:off x="0" y="0"/>
          <a:ext cx="0" cy="0"/>
          <a:chOff x="0" y="0"/>
          <a:chExt cx="0" cy="0"/>
        </a:xfrm>
      </p:grpSpPr>
      <p:sp>
        <p:nvSpPr>
          <p:cNvPr id="21" name="Google Shape;21;p16"/>
          <p:cNvSpPr txBox="1">
            <a:spLocks noGrp="1"/>
          </p:cNvSpPr>
          <p:nvPr>
            <p:ph type="title"/>
          </p:nvPr>
        </p:nvSpPr>
        <p:spPr>
          <a:xfrm>
            <a:off x="381000" y="230188"/>
            <a:ext cx="8382000" cy="665162"/>
          </a:xfrm>
          <a:prstGeom prst="rect">
            <a:avLst/>
          </a:prstGeom>
          <a:noFill/>
          <a:ln>
            <a:noFill/>
          </a:ln>
        </p:spPr>
        <p:txBody>
          <a:bodyPr spcFirstLastPara="1" wrap="square" lIns="0" tIns="0" rIns="0" bIns="0" anchor="t" anchorCtr="0">
            <a:spAutoFit/>
          </a:bodyPr>
          <a:lstStyle>
            <a:lvl1pPr marR="0" lvl="0" algn="l" rtl="0">
              <a:lnSpc>
                <a:spcPct val="90000"/>
              </a:lnSpc>
              <a:spcBef>
                <a:spcPts val="0"/>
              </a:spcBef>
              <a:spcAft>
                <a:spcPts val="0"/>
              </a:spcAft>
              <a:buSzPts val="1400"/>
              <a:buNone/>
              <a:defRPr sz="4800" b="0" i="0" u="none" strike="noStrike" cap="none">
                <a:solidFill>
                  <a:srgbClr val="FFFFB9"/>
                </a:solidFill>
                <a:latin typeface="Calibri"/>
                <a:ea typeface="Calibri"/>
                <a:cs typeface="Calibri"/>
                <a:sym typeface="Calibri"/>
              </a:defRPr>
            </a:lvl1pPr>
            <a:lvl2pPr marR="0" lvl="1" algn="l" rtl="0">
              <a:lnSpc>
                <a:spcPct val="90000"/>
              </a:lnSpc>
              <a:spcBef>
                <a:spcPts val="0"/>
              </a:spcBef>
              <a:spcAft>
                <a:spcPts val="0"/>
              </a:spcAft>
              <a:buSzPts val="1400"/>
              <a:buNone/>
              <a:defRPr sz="4800" b="0" i="0" u="none" strike="noStrike" cap="none">
                <a:solidFill>
                  <a:schemeClr val="lt1"/>
                </a:solidFill>
                <a:latin typeface="Calibri"/>
                <a:ea typeface="Calibri"/>
                <a:cs typeface="Calibri"/>
                <a:sym typeface="Calibri"/>
              </a:defRPr>
            </a:lvl2pPr>
            <a:lvl3pPr marR="0" lvl="2" algn="l" rtl="0">
              <a:lnSpc>
                <a:spcPct val="90000"/>
              </a:lnSpc>
              <a:spcBef>
                <a:spcPts val="0"/>
              </a:spcBef>
              <a:spcAft>
                <a:spcPts val="0"/>
              </a:spcAft>
              <a:buSzPts val="1400"/>
              <a:buNone/>
              <a:defRPr sz="4800" b="0" i="0" u="none" strike="noStrike" cap="none">
                <a:solidFill>
                  <a:schemeClr val="lt1"/>
                </a:solidFill>
                <a:latin typeface="Calibri"/>
                <a:ea typeface="Calibri"/>
                <a:cs typeface="Calibri"/>
                <a:sym typeface="Calibri"/>
              </a:defRPr>
            </a:lvl3pPr>
            <a:lvl4pPr marR="0" lvl="3" algn="l" rtl="0">
              <a:lnSpc>
                <a:spcPct val="90000"/>
              </a:lnSpc>
              <a:spcBef>
                <a:spcPts val="0"/>
              </a:spcBef>
              <a:spcAft>
                <a:spcPts val="0"/>
              </a:spcAft>
              <a:buSzPts val="1400"/>
              <a:buNone/>
              <a:defRPr sz="4800" b="0" i="0" u="none" strike="noStrike" cap="none">
                <a:solidFill>
                  <a:schemeClr val="lt1"/>
                </a:solidFill>
                <a:latin typeface="Calibri"/>
                <a:ea typeface="Calibri"/>
                <a:cs typeface="Calibri"/>
                <a:sym typeface="Calibri"/>
              </a:defRPr>
            </a:lvl4pPr>
            <a:lvl5pPr marR="0" lvl="4" algn="l" rtl="0">
              <a:lnSpc>
                <a:spcPct val="90000"/>
              </a:lnSpc>
              <a:spcBef>
                <a:spcPts val="0"/>
              </a:spcBef>
              <a:spcAft>
                <a:spcPts val="0"/>
              </a:spcAft>
              <a:buSzPts val="1400"/>
              <a:buNone/>
              <a:defRPr sz="4800" b="0" i="0" u="none" strike="noStrike" cap="none">
                <a:solidFill>
                  <a:schemeClr val="lt1"/>
                </a:solidFill>
                <a:latin typeface="Calibri"/>
                <a:ea typeface="Calibri"/>
                <a:cs typeface="Calibri"/>
                <a:sym typeface="Calibri"/>
              </a:defRPr>
            </a:lvl5pPr>
            <a:lvl6pPr marR="0" lvl="5" algn="l" rtl="0">
              <a:lnSpc>
                <a:spcPct val="90000"/>
              </a:lnSpc>
              <a:spcBef>
                <a:spcPts val="0"/>
              </a:spcBef>
              <a:spcAft>
                <a:spcPts val="0"/>
              </a:spcAft>
              <a:buSzPts val="1400"/>
              <a:buNone/>
              <a:defRPr sz="4800" b="0" i="0" u="none" strike="noStrike" cap="none">
                <a:solidFill>
                  <a:schemeClr val="lt1"/>
                </a:solidFill>
                <a:latin typeface="Calibri"/>
                <a:ea typeface="Calibri"/>
                <a:cs typeface="Calibri"/>
                <a:sym typeface="Calibri"/>
              </a:defRPr>
            </a:lvl6pPr>
            <a:lvl7pPr marR="0" lvl="6" algn="l" rtl="0">
              <a:lnSpc>
                <a:spcPct val="90000"/>
              </a:lnSpc>
              <a:spcBef>
                <a:spcPts val="0"/>
              </a:spcBef>
              <a:spcAft>
                <a:spcPts val="0"/>
              </a:spcAft>
              <a:buSzPts val="1400"/>
              <a:buNone/>
              <a:defRPr sz="4800" b="0" i="0" u="none" strike="noStrike" cap="none">
                <a:solidFill>
                  <a:schemeClr val="lt1"/>
                </a:solidFill>
                <a:latin typeface="Calibri"/>
                <a:ea typeface="Calibri"/>
                <a:cs typeface="Calibri"/>
                <a:sym typeface="Calibri"/>
              </a:defRPr>
            </a:lvl7pPr>
            <a:lvl8pPr marR="0" lvl="7" algn="l" rtl="0">
              <a:lnSpc>
                <a:spcPct val="90000"/>
              </a:lnSpc>
              <a:spcBef>
                <a:spcPts val="0"/>
              </a:spcBef>
              <a:spcAft>
                <a:spcPts val="0"/>
              </a:spcAft>
              <a:buSzPts val="1400"/>
              <a:buNone/>
              <a:defRPr sz="4800" b="0" i="0" u="none" strike="noStrike" cap="none">
                <a:solidFill>
                  <a:schemeClr val="lt1"/>
                </a:solidFill>
                <a:latin typeface="Calibri"/>
                <a:ea typeface="Calibri"/>
                <a:cs typeface="Calibri"/>
                <a:sym typeface="Calibri"/>
              </a:defRPr>
            </a:lvl8pPr>
            <a:lvl9pPr marR="0" lvl="8" algn="l" rtl="0">
              <a:lnSpc>
                <a:spcPct val="90000"/>
              </a:lnSpc>
              <a:spcBef>
                <a:spcPts val="0"/>
              </a:spcBef>
              <a:spcAft>
                <a:spcPts val="0"/>
              </a:spcAft>
              <a:buSzPts val="1400"/>
              <a:buNone/>
              <a:defRPr sz="4800" b="0" i="0" u="none" strike="noStrike" cap="none">
                <a:solidFill>
                  <a:schemeClr val="lt1"/>
                </a:solidFill>
                <a:latin typeface="Calibri"/>
                <a:ea typeface="Calibri"/>
                <a:cs typeface="Calibri"/>
                <a:sym typeface="Calibri"/>
              </a:defRPr>
            </a:lvl9pPr>
          </a:lstStyle>
          <a:p>
            <a:endParaRPr/>
          </a:p>
        </p:txBody>
      </p:sp>
      <p:sp>
        <p:nvSpPr>
          <p:cNvPr id="22" name="Google Shape;22;p16"/>
          <p:cNvSpPr txBox="1">
            <a:spLocks noGrp="1"/>
          </p:cNvSpPr>
          <p:nvPr>
            <p:ph type="body" idx="1"/>
          </p:nvPr>
        </p:nvSpPr>
        <p:spPr>
          <a:xfrm>
            <a:off x="381000" y="1412875"/>
            <a:ext cx="8382000" cy="2135188"/>
          </a:xfrm>
          <a:prstGeom prst="rect">
            <a:avLst/>
          </a:prstGeom>
          <a:noFill/>
          <a:ln>
            <a:noFill/>
          </a:ln>
        </p:spPr>
        <p:txBody>
          <a:bodyPr spcFirstLastPara="1" wrap="square" lIns="0" tIns="0" rIns="0" bIns="0" anchor="t" anchorCtr="0">
            <a:spAutoFit/>
          </a:bodyPr>
          <a:lstStyle>
            <a:lvl1pPr marL="457200" marR="0" lvl="0" indent="-431800" algn="l" rtl="0">
              <a:lnSpc>
                <a:spcPct val="90000"/>
              </a:lnSpc>
              <a:spcBef>
                <a:spcPts val="640"/>
              </a:spcBef>
              <a:spcAft>
                <a:spcPts val="0"/>
              </a:spcAft>
              <a:buClr>
                <a:schemeClr val="lt1"/>
              </a:buClr>
              <a:buSzPts val="3200"/>
              <a:buFont typeface="Calibri"/>
              <a:buChar char="•"/>
              <a:defRPr sz="3200" b="0" i="0" u="none" strike="noStrike" cap="none">
                <a:solidFill>
                  <a:schemeClr val="lt1"/>
                </a:solidFill>
                <a:latin typeface="Calibri"/>
                <a:ea typeface="Calibri"/>
                <a:cs typeface="Calibri"/>
                <a:sym typeface="Calibri"/>
              </a:defRPr>
            </a:lvl1pPr>
            <a:lvl2pPr marL="914400" marR="0" lvl="1" indent="-406400" algn="l" rtl="0">
              <a:lnSpc>
                <a:spcPct val="90000"/>
              </a:lnSpc>
              <a:spcBef>
                <a:spcPts val="560"/>
              </a:spcBef>
              <a:spcAft>
                <a:spcPts val="0"/>
              </a:spcAft>
              <a:buClr>
                <a:schemeClr val="lt1"/>
              </a:buClr>
              <a:buSzPts val="2800"/>
              <a:buFont typeface="Calibri"/>
              <a:buChar char="•"/>
              <a:defRPr sz="2800" b="0" i="0" u="none" strike="noStrike" cap="none">
                <a:solidFill>
                  <a:schemeClr val="lt1"/>
                </a:solidFill>
                <a:latin typeface="Calibri"/>
                <a:ea typeface="Calibri"/>
                <a:cs typeface="Calibri"/>
                <a:sym typeface="Calibri"/>
              </a:defRPr>
            </a:lvl2pPr>
            <a:lvl3pPr marL="1371600" marR="0" lvl="2" indent="-381000" algn="l" rtl="0">
              <a:lnSpc>
                <a:spcPct val="90000"/>
              </a:lnSpc>
              <a:spcBef>
                <a:spcPts val="480"/>
              </a:spcBef>
              <a:spcAft>
                <a:spcPts val="0"/>
              </a:spcAft>
              <a:buClr>
                <a:schemeClr val="lt1"/>
              </a:buClr>
              <a:buSzPts val="2400"/>
              <a:buFont typeface="Calibri"/>
              <a:buChar char="•"/>
              <a:defRPr sz="2400" b="0" i="0" u="none" strike="noStrike" cap="none">
                <a:solidFill>
                  <a:schemeClr val="lt1"/>
                </a:solidFill>
                <a:latin typeface="Calibri"/>
                <a:ea typeface="Calibri"/>
                <a:cs typeface="Calibri"/>
                <a:sym typeface="Calibri"/>
              </a:defRPr>
            </a:lvl3pPr>
            <a:lvl4pPr marL="1828800" marR="0" lvl="3" indent="-381000" algn="l" rtl="0">
              <a:lnSpc>
                <a:spcPct val="90000"/>
              </a:lnSpc>
              <a:spcBef>
                <a:spcPts val="480"/>
              </a:spcBef>
              <a:spcAft>
                <a:spcPts val="0"/>
              </a:spcAft>
              <a:buClr>
                <a:schemeClr val="lt1"/>
              </a:buClr>
              <a:buSzPts val="2400"/>
              <a:buFont typeface="Calibri"/>
              <a:buChar char="•"/>
              <a:defRPr sz="2400" b="0" i="0" u="none" strike="noStrike" cap="none">
                <a:solidFill>
                  <a:schemeClr val="lt1"/>
                </a:solidFill>
                <a:latin typeface="Calibri"/>
                <a:ea typeface="Calibri"/>
                <a:cs typeface="Calibri"/>
                <a:sym typeface="Calibri"/>
              </a:defRPr>
            </a:lvl4pPr>
            <a:lvl5pPr marL="2286000" marR="0" lvl="4" indent="-381000" algn="l" rtl="0">
              <a:lnSpc>
                <a:spcPct val="90000"/>
              </a:lnSpc>
              <a:spcBef>
                <a:spcPts val="480"/>
              </a:spcBef>
              <a:spcAft>
                <a:spcPts val="0"/>
              </a:spcAft>
              <a:buClr>
                <a:schemeClr val="lt1"/>
              </a:buClr>
              <a:buSzPts val="2400"/>
              <a:buFont typeface="Calibri"/>
              <a:buChar char="•"/>
              <a:defRPr sz="2400" b="0" i="0" u="none" strike="noStrike" cap="none">
                <a:solidFill>
                  <a:schemeClr val="lt1"/>
                </a:solidFill>
                <a:latin typeface="Calibri"/>
                <a:ea typeface="Calibri"/>
                <a:cs typeface="Calibri"/>
                <a:sym typeface="Calibri"/>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ransition>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
          <p:cNvSpPr txBox="1">
            <a:spLocks noGrp="1"/>
          </p:cNvSpPr>
          <p:nvPr>
            <p:ph type="ctrTitle"/>
          </p:nvPr>
        </p:nvSpPr>
        <p:spPr>
          <a:xfrm>
            <a:off x="533400" y="1600200"/>
            <a:ext cx="7681913" cy="1383145"/>
          </a:xfrm>
          <a:prstGeom prst="rect">
            <a:avLst/>
          </a:prstGeom>
          <a:noFill/>
          <a:ln>
            <a:noFill/>
          </a:ln>
        </p:spPr>
        <p:txBody>
          <a:bodyPr spcFirstLastPara="1" wrap="square" lIns="0" tIns="0" rIns="0" bIns="0" anchor="t" anchorCtr="0">
            <a:noAutofit/>
          </a:bodyPr>
          <a:lstStyle/>
          <a:p>
            <a:pPr lvl="0"/>
            <a:br>
              <a:rPr lang="en-US" sz="4000" dirty="0">
                <a:solidFill>
                  <a:srgbClr val="00B050"/>
                </a:solidFill>
                <a:latin typeface="Franklin Gothic Book" panose="020B0503020102020204" pitchFamily="34" charset="0"/>
              </a:rPr>
            </a:br>
            <a:r>
              <a:rPr lang="en-US" sz="4000" dirty="0">
                <a:solidFill>
                  <a:srgbClr val="002060"/>
                </a:solidFill>
                <a:latin typeface="Franklin Gothic Book" panose="020B0503020102020204" pitchFamily="34" charset="0"/>
              </a:rPr>
              <a:t>The A, B, Cs of the PPA and ECAR</a:t>
            </a:r>
            <a:endParaRPr sz="4000" dirty="0">
              <a:solidFill>
                <a:srgbClr val="002060"/>
              </a:solidFill>
              <a:latin typeface="Franklin Gothic Book" panose="020B0503020102020204" pitchFamily="34" charset="0"/>
            </a:endParaRPr>
          </a:p>
        </p:txBody>
      </p:sp>
      <p:sp>
        <p:nvSpPr>
          <p:cNvPr id="70" name="Google Shape;70;p1"/>
          <p:cNvSpPr txBox="1">
            <a:spLocks noGrp="1"/>
          </p:cNvSpPr>
          <p:nvPr>
            <p:ph type="subTitle" idx="1"/>
          </p:nvPr>
        </p:nvSpPr>
        <p:spPr>
          <a:xfrm>
            <a:off x="616743" y="4110181"/>
            <a:ext cx="8125981" cy="1958109"/>
          </a:xfrm>
          <a:prstGeom prst="rect">
            <a:avLst/>
          </a:prstGeom>
          <a:noFill/>
          <a:ln>
            <a:noFill/>
          </a:ln>
        </p:spPr>
        <p:txBody>
          <a:bodyPr spcFirstLastPara="1" wrap="square" lIns="0" tIns="0" rIns="0" bIns="0" anchor="t" anchorCtr="0">
            <a:normAutofit fontScale="92500"/>
          </a:bodyPr>
          <a:lstStyle/>
          <a:p>
            <a:pPr marL="0" lvl="0" indent="0" algn="l" rtl="0">
              <a:lnSpc>
                <a:spcPct val="90000"/>
              </a:lnSpc>
              <a:spcBef>
                <a:spcPts val="0"/>
              </a:spcBef>
              <a:spcAft>
                <a:spcPts val="0"/>
              </a:spcAft>
              <a:buClr>
                <a:srgbClr val="888888"/>
              </a:buClr>
              <a:buSzPts val="3000"/>
              <a:buFont typeface="Arial"/>
              <a:buNone/>
            </a:pPr>
            <a:r>
              <a:rPr lang="en-US" dirty="0">
                <a:solidFill>
                  <a:srgbClr val="002060"/>
                </a:solidFill>
                <a:latin typeface="Franklin Gothic Book" panose="020B0503020102020204" pitchFamily="34" charset="0"/>
              </a:rPr>
              <a:t>Presented by: </a:t>
            </a:r>
          </a:p>
          <a:p>
            <a:pPr marL="0" lvl="0" indent="0" algn="l" rtl="0">
              <a:lnSpc>
                <a:spcPct val="90000"/>
              </a:lnSpc>
              <a:spcBef>
                <a:spcPts val="0"/>
              </a:spcBef>
              <a:spcAft>
                <a:spcPts val="0"/>
              </a:spcAft>
              <a:buClr>
                <a:srgbClr val="888888"/>
              </a:buClr>
              <a:buSzPts val="3000"/>
              <a:buFont typeface="Arial"/>
              <a:buNone/>
            </a:pPr>
            <a:endParaRPr lang="en-US" dirty="0">
              <a:solidFill>
                <a:srgbClr val="002060"/>
              </a:solidFill>
              <a:latin typeface="Franklin Gothic Book" panose="020B0503020102020204" pitchFamily="34" charset="0"/>
            </a:endParaRPr>
          </a:p>
          <a:p>
            <a:pPr marL="0" lvl="0" indent="0" algn="l" rtl="0">
              <a:lnSpc>
                <a:spcPct val="90000"/>
              </a:lnSpc>
              <a:spcBef>
                <a:spcPts val="0"/>
              </a:spcBef>
              <a:spcAft>
                <a:spcPts val="0"/>
              </a:spcAft>
              <a:buClr>
                <a:srgbClr val="888888"/>
              </a:buClr>
              <a:buSzPts val="3000"/>
              <a:buFont typeface="Arial"/>
              <a:buNone/>
            </a:pPr>
            <a:r>
              <a:rPr lang="en-US" dirty="0">
                <a:solidFill>
                  <a:srgbClr val="00B050"/>
                </a:solidFill>
                <a:latin typeface="Franklin Gothic Book" panose="020B0503020102020204" pitchFamily="34" charset="0"/>
              </a:rPr>
              <a:t>Becca Murphy, Kalamazoo College</a:t>
            </a:r>
          </a:p>
          <a:p>
            <a:pPr marL="0" lvl="0" indent="0" algn="l" rtl="0">
              <a:lnSpc>
                <a:spcPct val="90000"/>
              </a:lnSpc>
              <a:spcBef>
                <a:spcPts val="0"/>
              </a:spcBef>
              <a:spcAft>
                <a:spcPts val="0"/>
              </a:spcAft>
              <a:buClr>
                <a:srgbClr val="888888"/>
              </a:buClr>
              <a:buSzPts val="3000"/>
              <a:buFont typeface="Arial"/>
              <a:buNone/>
            </a:pPr>
            <a:endParaRPr lang="en-US" dirty="0">
              <a:solidFill>
                <a:srgbClr val="00B050"/>
              </a:solidFill>
              <a:latin typeface="Franklin Gothic Book" panose="020B0503020102020204" pitchFamily="34" charset="0"/>
            </a:endParaRPr>
          </a:p>
          <a:p>
            <a:pPr marL="0" lvl="0" indent="0" algn="l" rtl="0">
              <a:lnSpc>
                <a:spcPct val="90000"/>
              </a:lnSpc>
              <a:spcBef>
                <a:spcPts val="0"/>
              </a:spcBef>
              <a:spcAft>
                <a:spcPts val="0"/>
              </a:spcAft>
              <a:buClr>
                <a:srgbClr val="888888"/>
              </a:buClr>
              <a:buSzPts val="3000"/>
              <a:buFont typeface="Arial"/>
              <a:buNone/>
            </a:pPr>
            <a:r>
              <a:rPr lang="en-US" dirty="0">
                <a:solidFill>
                  <a:srgbClr val="00B050"/>
                </a:solidFill>
                <a:latin typeface="Franklin Gothic Book" panose="020B0503020102020204" pitchFamily="34" charset="0"/>
              </a:rPr>
              <a:t>Stephanie Bogard Trapp, Lansing Community College</a:t>
            </a:r>
            <a:endParaRPr dirty="0">
              <a:solidFill>
                <a:srgbClr val="00B050"/>
              </a:solidFill>
              <a:latin typeface="Franklin Gothic Book" panose="020B0503020102020204" pitchFamily="34" charset="0"/>
            </a:endParaRPr>
          </a:p>
        </p:txBody>
      </p:sp>
      <p:sp>
        <p:nvSpPr>
          <p:cNvPr id="71" name="Google Shape;71;p1"/>
          <p:cNvSpPr txBox="1"/>
          <p:nvPr/>
        </p:nvSpPr>
        <p:spPr>
          <a:xfrm>
            <a:off x="2286000" y="152400"/>
            <a:ext cx="4343400" cy="1015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i="1">
                <a:solidFill>
                  <a:srgbClr val="222222"/>
                </a:solidFill>
                <a:highlight>
                  <a:srgbClr val="FFFFFF"/>
                </a:highlight>
                <a:latin typeface="Calibri"/>
                <a:ea typeface="Calibri"/>
                <a:cs typeface="Calibri"/>
                <a:sym typeface="Calibri"/>
              </a:rPr>
              <a:t>Reflecting on the Past, Celebrating the Present, Shaping our future together.</a:t>
            </a:r>
            <a:r>
              <a:rPr lang="en-US" sz="2000">
                <a:latin typeface="Calibri"/>
                <a:ea typeface="Calibri"/>
                <a:cs typeface="Calibri"/>
                <a:sym typeface="Calibri"/>
              </a:rPr>
              <a:t> </a:t>
            </a:r>
            <a:endParaRPr sz="2000">
              <a:latin typeface="Calibri"/>
              <a:ea typeface="Calibri"/>
              <a:cs typeface="Calibri"/>
              <a:sym typeface="Calibri"/>
            </a:endParaRPr>
          </a:p>
          <a:p>
            <a:pPr marL="0" marR="0" lvl="0" indent="0" algn="ctr" rtl="0">
              <a:spcBef>
                <a:spcPts val="0"/>
              </a:spcBef>
              <a:spcAft>
                <a:spcPts val="0"/>
              </a:spcAft>
              <a:buNone/>
            </a:pPr>
            <a:r>
              <a:rPr lang="en-US" sz="2000" i="1">
                <a:solidFill>
                  <a:schemeClr val="dk1"/>
                </a:solidFill>
                <a:latin typeface="Calibri"/>
                <a:ea typeface="Calibri"/>
                <a:cs typeface="Calibri"/>
                <a:sym typeface="Calibri"/>
              </a:rPr>
              <a:t>2023 Conference</a:t>
            </a:r>
            <a:endParaRPr sz="2000" i="1"/>
          </a:p>
        </p:txBody>
      </p:sp>
      <p:pic>
        <p:nvPicPr>
          <p:cNvPr id="72" name="Google Shape;72;p1"/>
          <p:cNvPicPr preferRelativeResize="0"/>
          <p:nvPr/>
        </p:nvPicPr>
        <p:blipFill>
          <a:blip r:embed="rId3">
            <a:alphaModFix/>
          </a:blip>
          <a:stretch>
            <a:fillRect/>
          </a:stretch>
        </p:blipFill>
        <p:spPr>
          <a:xfrm>
            <a:off x="6505586" y="3250817"/>
            <a:ext cx="1827923" cy="1718727"/>
          </a:xfrm>
          <a:prstGeom prst="rect">
            <a:avLst/>
          </a:prstGeom>
          <a:noFill/>
          <a:ln>
            <a:noFill/>
          </a:ln>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727200"/>
            <a:ext cx="7681913" cy="635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4000" b="1" dirty="0">
                <a:solidFill>
                  <a:srgbClr val="00B050"/>
                </a:solidFill>
                <a:latin typeface="Franklin Gothic Book" panose="020B0503020102020204" pitchFamily="34" charset="0"/>
              </a:rPr>
              <a:t>Change in Ownership or Structure</a:t>
            </a:r>
            <a:endParaRPr sz="40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0249" y="2514600"/>
            <a:ext cx="7681913" cy="4114800"/>
          </a:xfrm>
          <a:prstGeom prst="rect">
            <a:avLst/>
          </a:prstGeom>
          <a:noFill/>
          <a:ln>
            <a:noFill/>
          </a:ln>
        </p:spPr>
        <p:txBody>
          <a:bodyPr spcFirstLastPara="1" wrap="square" lIns="0" tIns="0" rIns="0" bIns="0" anchor="t" anchorCtr="0">
            <a:noAutofit/>
          </a:bodyPr>
          <a:lstStyle/>
          <a:p>
            <a:pPr marL="0" lvl="0" indent="0">
              <a:buSzPts val="1800"/>
            </a:pPr>
            <a:r>
              <a:rPr lang="en-US" sz="2000" dirty="0">
                <a:solidFill>
                  <a:srgbClr val="002060"/>
                </a:solidFill>
                <a:latin typeface="Franklin Gothic Book" panose="020B0503020102020204" pitchFamily="34" charset="0"/>
              </a:rPr>
              <a:t>• Any change at any level in the ownership of the institution must be reported and approved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If acquiring an institution, or location of an institution, under different ownership, the ownership change of that institution or location must be reported and approved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You can request a pre-acquisition review in advance of the change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To continue eligibility during transition, a “materially complete application” must be received no later than 10 business days after the day the change in ownership occurs</a:t>
            </a:r>
            <a:endParaRPr sz="2000" dirty="0">
              <a:solidFill>
                <a:srgbClr val="002060"/>
              </a:solidFill>
              <a:latin typeface="Franklin Gothic Book" panose="020B0503020102020204" pitchFamily="34" charset="0"/>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782618"/>
            <a:ext cx="7681913" cy="579582"/>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New Location</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0249" y="2514600"/>
            <a:ext cx="7681913" cy="41148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 If 50% or more of an educational program is offered at a new location, the school must receive both the required state/foreign government approval and the accrediting agency approval, and report the location to ED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 In some cases, the school must receive ED’s approval before disbursing Title IV funds to enrolled students, and in some cases, approval isn’t required for disbursement</a:t>
            </a:r>
            <a:endParaRPr sz="240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100424547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727200"/>
            <a:ext cx="7681913" cy="635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New Location</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0249" y="2514600"/>
            <a:ext cx="7681913" cy="41148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School must receive approval before disbursing Title IV funds if the school is: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 </a:t>
            </a:r>
            <a:r>
              <a:rPr lang="en-US" sz="2000" dirty="0">
                <a:solidFill>
                  <a:srgbClr val="002060"/>
                </a:solidFill>
                <a:latin typeface="Franklin Gothic Book" panose="020B0503020102020204" pitchFamily="34" charset="0"/>
              </a:rPr>
              <a:t>Provisionally certified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On heightened cash monitoring or reimbursement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Acquiring the assets of another school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Subject to a loss of eligibility due to cohort default rates, or</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Required by ED to receive approval before disbursing Title IV funds</a:t>
            </a:r>
            <a:endParaRPr sz="200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3814330157"/>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681018"/>
            <a:ext cx="7681913" cy="681182"/>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New Location</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0249" y="2514600"/>
            <a:ext cx="7681913" cy="41148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To streamline the application review process, schools should consult with their School Participation Division if: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Location was a facility of another school that has since closed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School is providing a teach-out of a closing school at the closing school’s location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Location is changing affiliation (is currently an approved school, or an approved location of another school)</a:t>
            </a:r>
            <a:endParaRPr sz="200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167079150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699490"/>
            <a:ext cx="7681913" cy="662709"/>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New Location</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0249" y="2362200"/>
            <a:ext cx="7681913" cy="42672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If not required to wait for approval, the school may disburse Title IV funds to enrolled students after submitting the E-App and all required documentation.</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ED will review applications for all reported locations to:</a:t>
            </a:r>
          </a:p>
          <a:p>
            <a:pPr marL="0" indent="0">
              <a:buSzPts val="1800"/>
            </a:pPr>
            <a:r>
              <a:rPr lang="en-US" sz="2400" dirty="0">
                <a:solidFill>
                  <a:srgbClr val="002060"/>
                </a:solidFill>
                <a:latin typeface="Franklin Gothic Book" panose="020B0503020102020204" pitchFamily="34" charset="0"/>
              </a:rPr>
              <a:t>    </a:t>
            </a:r>
            <a:r>
              <a:rPr lang="en-US" sz="2400" dirty="0"/>
              <a:t> </a:t>
            </a:r>
            <a:r>
              <a:rPr lang="en-US" sz="2000" dirty="0">
                <a:solidFill>
                  <a:srgbClr val="002060"/>
                </a:solidFill>
                <a:latin typeface="Franklin Gothic Book" panose="020B0503020102020204" pitchFamily="34" charset="0"/>
              </a:rPr>
              <a:t>•  Ensure location meets eligibility requirements </a:t>
            </a:r>
          </a:p>
          <a:p>
            <a:pPr marL="0" indent="0">
              <a:buSzPts val="1800"/>
            </a:pPr>
            <a:r>
              <a:rPr lang="en-US" sz="2000" dirty="0">
                <a:solidFill>
                  <a:srgbClr val="002060"/>
                </a:solidFill>
                <a:latin typeface="Franklin Gothic Book" panose="020B0503020102020204" pitchFamily="34" charset="0"/>
              </a:rPr>
              <a:t>        •  Evaluate the school’s administrative and financial capability </a:t>
            </a:r>
          </a:p>
          <a:p>
            <a:pPr marL="0" indent="0">
              <a:buSzPts val="1800"/>
            </a:pPr>
            <a:r>
              <a:rPr lang="en-US" sz="2000" dirty="0">
                <a:solidFill>
                  <a:srgbClr val="002060"/>
                </a:solidFill>
                <a:latin typeface="Franklin Gothic Book" panose="020B0503020102020204" pitchFamily="34" charset="0"/>
              </a:rPr>
              <a:t>             (if location approval is required)</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If approved, school may disburse/continue to disburse funds after receiving approval letter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If not approved, school is liable for disbursements made </a:t>
            </a:r>
            <a:endParaRPr sz="240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587689279"/>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754908"/>
            <a:ext cx="7681913" cy="60729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New Location</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438401"/>
            <a:ext cx="7681913" cy="41148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NEW LOCATIONS ELIGIBILITY REQUIREMENTS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 Location information on accrediting agency and state approval documents matches reported location details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 Address is a physical location where students attend class in-person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 Federal School Code and/or Direct Loan Code for the location has been determined</a:t>
            </a:r>
            <a:endParaRPr sz="2400" b="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2890109774"/>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754908"/>
            <a:ext cx="7681913" cy="60729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New Educational Programs</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362200"/>
            <a:ext cx="7747939" cy="4191001"/>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ECAR lists the eligible credential levels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ECAR lists the eligible programs approved by ED </a:t>
            </a:r>
          </a:p>
          <a:p>
            <a:pPr marL="0" lvl="0" indent="0">
              <a:buSzPts val="1800"/>
            </a:pPr>
            <a:r>
              <a:rPr lang="en-US" sz="2400" dirty="0">
                <a:solidFill>
                  <a:srgbClr val="002060"/>
                </a:solidFill>
                <a:latin typeface="Franklin Gothic Book" panose="020B0503020102020204" pitchFamily="34" charset="0"/>
              </a:rPr>
              <a:t>	</a:t>
            </a:r>
            <a:r>
              <a:rPr lang="en-US" sz="2000" dirty="0">
                <a:solidFill>
                  <a:srgbClr val="002060"/>
                </a:solidFill>
                <a:latin typeface="Franklin Gothic Book" panose="020B0503020102020204" pitchFamily="34" charset="0"/>
              </a:rPr>
              <a:t>Only programs that are required to be reported, or those 	voluntarily reported, will appear on the ECAR</a:t>
            </a:r>
          </a:p>
          <a:p>
            <a:pPr marL="0" indent="0">
              <a:buSzPts val="1800"/>
            </a:pPr>
            <a:endParaRPr lang="en-US" sz="2400" b="0" dirty="0">
              <a:solidFill>
                <a:srgbClr val="002060"/>
              </a:solidFill>
              <a:latin typeface="Franklin Gothic Book" panose="020B0503020102020204" pitchFamily="34" charset="0"/>
            </a:endParaRPr>
          </a:p>
          <a:p>
            <a:pPr marL="0" indent="0">
              <a:buSzPts val="1800"/>
            </a:pPr>
            <a:r>
              <a:rPr lang="en-US" sz="2400" dirty="0">
                <a:solidFill>
                  <a:srgbClr val="002060"/>
                </a:solidFill>
                <a:latin typeface="Franklin Gothic Book" panose="020B0503020102020204" pitchFamily="34" charset="0"/>
              </a:rPr>
              <a:t>The school must submit an E-App reporting new educational program(s) and obtain approval before disbursing funds if the school is: </a:t>
            </a:r>
          </a:p>
          <a:p>
            <a:pPr marL="0" indent="0">
              <a:buSzPts val="1800"/>
            </a:pPr>
            <a:r>
              <a:rPr lang="en-US" sz="2400" dirty="0">
                <a:solidFill>
                  <a:srgbClr val="002060"/>
                </a:solidFill>
                <a:latin typeface="Franklin Gothic Book" panose="020B0503020102020204" pitchFamily="34" charset="0"/>
              </a:rPr>
              <a:t>	• </a:t>
            </a:r>
            <a:r>
              <a:rPr lang="en-US" sz="2000" dirty="0">
                <a:solidFill>
                  <a:srgbClr val="002060"/>
                </a:solidFill>
                <a:latin typeface="Franklin Gothic Book" panose="020B0503020102020204" pitchFamily="34" charset="0"/>
              </a:rPr>
              <a:t>Provisionally certified </a:t>
            </a:r>
          </a:p>
          <a:p>
            <a:pPr marL="0" indent="0">
              <a:buSzPts val="1800"/>
            </a:pPr>
            <a:r>
              <a:rPr lang="en-US" sz="2000" dirty="0">
                <a:solidFill>
                  <a:srgbClr val="002060"/>
                </a:solidFill>
                <a:latin typeface="Franklin Gothic Book" panose="020B0503020102020204" pitchFamily="34" charset="0"/>
              </a:rPr>
              <a:t>	• On heightened cash monitoring or reimbursement 	</a:t>
            </a:r>
          </a:p>
          <a:p>
            <a:pPr marL="0" indent="0">
              <a:buSzPts val="1800"/>
            </a:pPr>
            <a:r>
              <a:rPr lang="en-US" sz="2000" dirty="0">
                <a:solidFill>
                  <a:srgbClr val="002060"/>
                </a:solidFill>
                <a:latin typeface="Franklin Gothic Book" panose="020B0503020102020204" pitchFamily="34" charset="0"/>
              </a:rPr>
              <a:t>	• Required by ED to receive approval before disbursing Title IV 	    funds</a:t>
            </a:r>
            <a:endParaRPr lang="en-US" sz="2000" b="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1143177293"/>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754908"/>
            <a:ext cx="7681913" cy="60729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New Educational Programs</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438401"/>
            <a:ext cx="7681913" cy="41148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The school must submit an E-App reporting the new educational program(s) and obtain approval before disbursing funds if the program is: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A short-term program that does not admit as regular students only persons who have completed the equivalent of an associate degree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Measured by direct assessment and is the first such program offered at that level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A Comprehensive Transition and Postsecondary (CTP) Program for students with intellectual disabilities</a:t>
            </a:r>
            <a:endParaRPr sz="2000" b="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2050047133"/>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754908"/>
            <a:ext cx="7681913" cy="60729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New Educational Program</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438401"/>
            <a:ext cx="7681913" cy="41148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The school must submit an E-App reporting the new educational program(s), but is not required to wait for approval before disbursing funds if the program is: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Required to prepare a student for “gainful employment in a recognized occupation” and the school is not otherwise required to receive approval for the program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A second or subsequent direct assessment program at a credential level</a:t>
            </a:r>
            <a:endParaRPr sz="2000" b="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3542526906"/>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791854"/>
            <a:ext cx="7681913" cy="570345"/>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New Educational Program</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438401"/>
            <a:ext cx="7681913" cy="41148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If the school/program does not meet the criteria for required reporting, schools may make a self-determination of eligibility for new educational program(s), and then disburse funds to students without obtaining ED approval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School must receive state and accrediting agency approvals, and confirm the program meets any other requirements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Schools may report programs for which they have made a self-determination</a:t>
            </a:r>
            <a:endParaRPr sz="2000" b="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185089344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2"/>
          <p:cNvSpPr txBox="1">
            <a:spLocks noGrp="1"/>
          </p:cNvSpPr>
          <p:nvPr>
            <p:ph type="ctrTitle"/>
          </p:nvPr>
        </p:nvSpPr>
        <p:spPr>
          <a:xfrm>
            <a:off x="730249" y="1752600"/>
            <a:ext cx="7681913" cy="609600"/>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The Basics</a:t>
            </a:r>
            <a:endParaRPr sz="3600" b="1" dirty="0">
              <a:solidFill>
                <a:srgbClr val="00B050"/>
              </a:solidFill>
              <a:latin typeface="Franklin Gothic Book" panose="020B0503020102020204" pitchFamily="34" charset="0"/>
            </a:endParaRPr>
          </a:p>
        </p:txBody>
      </p:sp>
      <p:sp>
        <p:nvSpPr>
          <p:cNvPr id="78" name="Google Shape;78;p2"/>
          <p:cNvSpPr txBox="1">
            <a:spLocks noGrp="1"/>
          </p:cNvSpPr>
          <p:nvPr>
            <p:ph type="subTitle" idx="1"/>
          </p:nvPr>
        </p:nvSpPr>
        <p:spPr>
          <a:xfrm>
            <a:off x="730250" y="2438400"/>
            <a:ext cx="7681913" cy="4343400"/>
          </a:xfrm>
          <a:prstGeom prst="rect">
            <a:avLst/>
          </a:prstGeom>
          <a:noFill/>
          <a:ln>
            <a:noFill/>
          </a:ln>
        </p:spPr>
        <p:txBody>
          <a:bodyPr spcFirstLastPara="1" wrap="square" lIns="0" tIns="0" rIns="0" bIns="0" anchor="t" anchorCtr="0">
            <a:noAutofit/>
          </a:bodyPr>
          <a:lstStyle/>
          <a:p>
            <a:pPr lvl="0" indent="-266700"/>
            <a:r>
              <a:rPr lang="en-US" sz="2400" dirty="0">
                <a:solidFill>
                  <a:srgbClr val="002060"/>
                </a:solidFill>
                <a:latin typeface="Franklin Gothic Book" panose="020B0503020102020204" pitchFamily="34" charset="0"/>
              </a:rPr>
              <a:t>The Electronic Application (E-App) </a:t>
            </a:r>
          </a:p>
          <a:p>
            <a:pPr lvl="0" indent="-266700"/>
            <a:endParaRPr lang="en-US" sz="2400" dirty="0">
              <a:solidFill>
                <a:srgbClr val="002060"/>
              </a:solidFill>
              <a:latin typeface="Franklin Gothic Book" panose="020B0503020102020204" pitchFamily="34" charset="0"/>
            </a:endParaRPr>
          </a:p>
          <a:p>
            <a:pPr lvl="0" indent="-266700"/>
            <a:r>
              <a:rPr lang="en-US" sz="2400" dirty="0">
                <a:solidFill>
                  <a:srgbClr val="002060"/>
                </a:solidFill>
                <a:latin typeface="Franklin Gothic Book" panose="020B0503020102020204" pitchFamily="34" charset="0"/>
              </a:rPr>
              <a:t>• </a:t>
            </a:r>
            <a:r>
              <a:rPr lang="en-US" sz="2000" dirty="0">
                <a:solidFill>
                  <a:srgbClr val="002060"/>
                </a:solidFill>
                <a:latin typeface="Franklin Gothic Book" panose="020B0503020102020204" pitchFamily="34" charset="0"/>
              </a:rPr>
              <a:t>The Application for Approval to Participate in the Federal Student Financial Aid Programs </a:t>
            </a:r>
          </a:p>
          <a:p>
            <a:pPr lvl="0" indent="-266700"/>
            <a:endParaRPr lang="en-US" sz="2000" dirty="0">
              <a:solidFill>
                <a:srgbClr val="002060"/>
              </a:solidFill>
              <a:latin typeface="Franklin Gothic Book" panose="020B0503020102020204" pitchFamily="34" charset="0"/>
            </a:endParaRPr>
          </a:p>
          <a:p>
            <a:pPr lvl="0" indent="-266700"/>
            <a:r>
              <a:rPr lang="en-US" sz="2000" dirty="0">
                <a:solidFill>
                  <a:srgbClr val="002060"/>
                </a:solidFill>
                <a:latin typeface="Franklin Gothic Book" panose="020B0503020102020204" pitchFamily="34" charset="0"/>
              </a:rPr>
              <a:t>• Located at eligcert.ed.gov </a:t>
            </a:r>
          </a:p>
          <a:p>
            <a:pPr lvl="0" indent="-266700"/>
            <a:endParaRPr lang="en-US" sz="2000" dirty="0">
              <a:solidFill>
                <a:srgbClr val="002060"/>
              </a:solidFill>
              <a:latin typeface="Franklin Gothic Book" panose="020B0503020102020204" pitchFamily="34" charset="0"/>
            </a:endParaRPr>
          </a:p>
          <a:p>
            <a:pPr lvl="0" indent="-266700"/>
            <a:r>
              <a:rPr lang="en-US" sz="2000" dirty="0">
                <a:solidFill>
                  <a:srgbClr val="002060"/>
                </a:solidFill>
                <a:latin typeface="Franklin Gothic Book" panose="020B0503020102020204" pitchFamily="34" charset="0"/>
              </a:rPr>
              <a:t>• Used to apply for recertification </a:t>
            </a:r>
          </a:p>
          <a:p>
            <a:pPr lvl="0" indent="-266700"/>
            <a:endParaRPr lang="en-US" sz="2000" dirty="0">
              <a:solidFill>
                <a:srgbClr val="002060"/>
              </a:solidFill>
              <a:latin typeface="Franklin Gothic Book" panose="020B0503020102020204" pitchFamily="34" charset="0"/>
            </a:endParaRPr>
          </a:p>
          <a:p>
            <a:pPr lvl="0" indent="-266700"/>
            <a:r>
              <a:rPr lang="en-US" sz="2000" dirty="0">
                <a:solidFill>
                  <a:srgbClr val="002060"/>
                </a:solidFill>
                <a:latin typeface="Franklin Gothic Book" panose="020B0503020102020204" pitchFamily="34" charset="0"/>
              </a:rPr>
              <a:t>• Used to report all types of changes regarding school eligibility, including change of officials, additional locations, and educational program updates </a:t>
            </a:r>
            <a:endParaRPr sz="2000" dirty="0">
              <a:solidFill>
                <a:srgbClr val="002060"/>
              </a:solidFill>
              <a:latin typeface="Franklin Gothic Book" panose="020B0503020102020204" pitchFamily="34" charset="0"/>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745672"/>
            <a:ext cx="7681913" cy="616527"/>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New Educational Program</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438401"/>
            <a:ext cx="7681913" cy="41148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ED will review applications for all reported educational programs to: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 </a:t>
            </a:r>
            <a:r>
              <a:rPr lang="en-US" sz="2000" dirty="0">
                <a:solidFill>
                  <a:srgbClr val="002060"/>
                </a:solidFill>
                <a:latin typeface="Franklin Gothic Book" panose="020B0503020102020204" pitchFamily="34" charset="0"/>
              </a:rPr>
              <a:t>Ensure reported programs meet eligibility requirements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Evaluate the school’s administrative and financial capability (if program approval is required)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If approved, these programs will be added to the ECAR as an eligible program and the school may disburse/continue to disburse funds after receiving their approval letter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If not approved, school is liable for disbursements made</a:t>
            </a:r>
            <a:endParaRPr sz="2000" b="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3685010270"/>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773382"/>
            <a:ext cx="7681913" cy="58881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New Educational Program</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438401"/>
            <a:ext cx="7849539" cy="41148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NEW EDUCATIONAL PROGRAMS ELIGIBILITY REQUIREMENTS</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 </a:t>
            </a:r>
            <a:r>
              <a:rPr lang="en-US" sz="2000" dirty="0">
                <a:solidFill>
                  <a:srgbClr val="002060"/>
                </a:solidFill>
                <a:latin typeface="Franklin Gothic Book" panose="020B0503020102020204" pitchFamily="34" charset="0"/>
              </a:rPr>
              <a:t>Program information on accrediting agency and state approval documents matches reported program details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Classification of Instructional Programs (CIP) Code from 2020 CIP list is consistent with name of program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Standard Occupational Classification (SOC) Code, from U.S. Bureau of Labor Statistics, associated with CIP code, where required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Meets minimum weeks and clock or credit hours for credential level</a:t>
            </a:r>
            <a:endParaRPr sz="2000" b="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3342167932"/>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600200"/>
            <a:ext cx="7681913" cy="762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New Educational Program</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207491"/>
            <a:ext cx="7849539" cy="434571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NEW EDUCATIONAL PROGRAMS ELIGIBILITY REQUIREMENTS</a:t>
            </a:r>
          </a:p>
          <a:p>
            <a:pPr marL="0" lvl="0" indent="0">
              <a:buSzPts val="1800"/>
            </a:pPr>
            <a:r>
              <a:rPr lang="en-US" sz="2400" dirty="0">
                <a:solidFill>
                  <a:srgbClr val="002060"/>
                </a:solidFill>
                <a:latin typeface="Franklin Gothic Book" panose="020B0503020102020204" pitchFamily="34" charset="0"/>
              </a:rPr>
              <a:t> </a:t>
            </a:r>
          </a:p>
          <a:p>
            <a:pPr marL="0" lvl="0" indent="0">
              <a:buSzPts val="1800"/>
            </a:pPr>
            <a:r>
              <a:rPr lang="en-US" sz="2000" dirty="0">
                <a:solidFill>
                  <a:srgbClr val="002060"/>
                </a:solidFill>
                <a:latin typeface="Franklin Gothic Book" panose="020B0503020102020204" pitchFamily="34" charset="0"/>
              </a:rPr>
              <a:t>• Does not exceed either 150% of the minimum number of clock-hours established by the state for training in the occupation for which the program prepares students; or the minimum clock hours established by an adjacent state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If measuring in credit hours, meets requirements to offer program in credit hours, or credit hours are converted from clock hours based on hours of instruction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Meets requirements if Direct Assessment Program</a:t>
            </a:r>
          </a:p>
          <a:p>
            <a:pPr marL="0" lvl="0" indent="0">
              <a:buSzPts val="1800"/>
            </a:pPr>
            <a:r>
              <a:rPr lang="en-US" sz="2000" dirty="0">
                <a:solidFill>
                  <a:srgbClr val="002060"/>
                </a:solidFill>
                <a:latin typeface="Franklin Gothic Book" panose="020B0503020102020204" pitchFamily="34" charset="0"/>
              </a:rPr>
              <a:t> </a:t>
            </a:r>
          </a:p>
          <a:p>
            <a:pPr marL="0" lvl="0" indent="0">
              <a:buSzPts val="1800"/>
            </a:pPr>
            <a:r>
              <a:rPr lang="en-US" sz="2000" dirty="0">
                <a:solidFill>
                  <a:srgbClr val="002060"/>
                </a:solidFill>
                <a:latin typeface="Franklin Gothic Book" panose="020B0503020102020204" pitchFamily="34" charset="0"/>
              </a:rPr>
              <a:t>• Meets requirements if Comprehensive Transition and Postsecondary (CTP) Program </a:t>
            </a:r>
          </a:p>
        </p:txBody>
      </p:sp>
    </p:spTree>
    <p:extLst>
      <p:ext uri="{BB962C8B-B14F-4D97-AF65-F5344CB8AC3E}">
        <p14:creationId xmlns:p14="http://schemas.microsoft.com/office/powerpoint/2010/main" val="919946470"/>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736436"/>
            <a:ext cx="7681913" cy="625764"/>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The Process</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438401"/>
            <a:ext cx="7681913" cy="41148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 Complete the E-App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 Submit Supporting Documentation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 Receive Response</a:t>
            </a:r>
            <a:endParaRPr sz="2400" b="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3372832466"/>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791854"/>
            <a:ext cx="7681913" cy="570345"/>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The Process</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438401"/>
            <a:ext cx="7681913" cy="41148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School must submit to ED: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Accrediting agency and state/foreign government authorization approvals for changes or additions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Any documentation required in Section M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Section L of the E-App containing wet signature of the appropriate school official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Documents are submitted via the Document Center on the Common Origination and Disbursement (COD) website</a:t>
            </a:r>
            <a:endParaRPr sz="2000" b="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1667837479"/>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736436"/>
            <a:ext cx="7681913" cy="625764"/>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The Process</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438401"/>
            <a:ext cx="7681913" cy="41148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After your application has been reviewed and approved, you will receive an email directing you to review, and save a copy of: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 the acknowledgement or approval letter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 the updated ECAR</a:t>
            </a:r>
            <a:endParaRPr sz="2400" b="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4144984820"/>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600200"/>
            <a:ext cx="7681913" cy="762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Recertification</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170545"/>
            <a:ext cx="7681913" cy="4382656"/>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All participating schools must go through recertification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 </a:t>
            </a:r>
            <a:r>
              <a:rPr lang="en-US" sz="2000" dirty="0">
                <a:solidFill>
                  <a:srgbClr val="002060"/>
                </a:solidFill>
                <a:latin typeface="Franklin Gothic Book" panose="020B0503020102020204" pitchFamily="34" charset="0"/>
              </a:rPr>
              <a:t>Recertification is completed prior to the PPA expiration date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The PPA expiration date is identified at the top of the first page of the PPA as the “Approval Expiration Date”</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The Recertification E-App should be submitted by the “Reapplication Date”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The Reapplication Date is located at the top of the first page of the PPA, immediately below the “Approval Expiration Date”</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 The Reapplication Date, or E-App due date, is three months before the PPA expiration date</a:t>
            </a:r>
            <a:endParaRPr sz="2000" b="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378529385"/>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754908"/>
            <a:ext cx="7681913" cy="60729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Recertification</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438401"/>
            <a:ext cx="7681913" cy="41148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If a complete application is submitted before the Reapplication Date, the PPA will automatically be extended month-to-month until the review of your application is completed by an Eligibility Analyst</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To apply for recertification, access eligcert.ed.gov and select the E-App hyperlink to navigate to the E-App</a:t>
            </a:r>
            <a:endParaRPr sz="240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4081970256"/>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754908"/>
            <a:ext cx="7681913" cy="60729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Recertification</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362200"/>
            <a:ext cx="7923430" cy="4315690"/>
          </a:xfrm>
          <a:prstGeom prst="rect">
            <a:avLst/>
          </a:prstGeom>
          <a:noFill/>
          <a:ln>
            <a:noFill/>
          </a:ln>
        </p:spPr>
        <p:txBody>
          <a:bodyPr spcFirstLastPara="1" wrap="square" lIns="0" tIns="0" rIns="0" bIns="0" anchor="t" anchorCtr="0">
            <a:noAutofit/>
          </a:bodyPr>
          <a:lstStyle/>
          <a:p>
            <a:pPr marL="0" lvl="0" indent="0">
              <a:buSzPts val="1800"/>
            </a:pPr>
            <a:r>
              <a:rPr lang="en-US" sz="2000" dirty="0">
                <a:solidFill>
                  <a:srgbClr val="002060"/>
                </a:solidFill>
                <a:latin typeface="Franklin Gothic Book" panose="020B0503020102020204" pitchFamily="34" charset="0"/>
              </a:rPr>
              <a:t>PREPARATION BEFORE STARTING THE RECERTIFICATION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a:t>
            </a:r>
            <a:r>
              <a:rPr lang="en-US" sz="1800" dirty="0">
                <a:solidFill>
                  <a:srgbClr val="002060"/>
                </a:solidFill>
                <a:latin typeface="Franklin Gothic Book" panose="020B0503020102020204" pitchFamily="34" charset="0"/>
              </a:rPr>
              <a:t>The OPEID &amp; TIN/EIN numbers are needed to log on to the E-App website </a:t>
            </a:r>
          </a:p>
          <a:p>
            <a:pPr marL="0" lvl="0" indent="0">
              <a:buSzPts val="1800"/>
            </a:pPr>
            <a:endParaRPr lang="en-US" sz="1800" dirty="0">
              <a:solidFill>
                <a:srgbClr val="002060"/>
              </a:solidFill>
              <a:latin typeface="Franklin Gothic Book" panose="020B0503020102020204" pitchFamily="34" charset="0"/>
            </a:endParaRPr>
          </a:p>
          <a:p>
            <a:pPr marL="0" lvl="0" indent="0">
              <a:buSzPts val="1800"/>
            </a:pPr>
            <a:r>
              <a:rPr lang="en-US" sz="1800" dirty="0">
                <a:solidFill>
                  <a:srgbClr val="002060"/>
                </a:solidFill>
                <a:latin typeface="Franklin Gothic Book" panose="020B0503020102020204" pitchFamily="34" charset="0"/>
              </a:rPr>
              <a:t>• Copy of current state authorization documents (both approval letter and list of approved programs, if applicable)</a:t>
            </a:r>
          </a:p>
          <a:p>
            <a:pPr marL="0" lvl="0" indent="0">
              <a:buSzPts val="1800"/>
            </a:pPr>
            <a:endParaRPr lang="en-US" sz="1800" dirty="0">
              <a:solidFill>
                <a:srgbClr val="002060"/>
              </a:solidFill>
              <a:latin typeface="Franklin Gothic Book" panose="020B0503020102020204" pitchFamily="34" charset="0"/>
            </a:endParaRPr>
          </a:p>
          <a:p>
            <a:pPr marL="0" lvl="0" indent="0">
              <a:buSzPts val="1800"/>
            </a:pPr>
            <a:r>
              <a:rPr lang="en-US" sz="1800" dirty="0">
                <a:solidFill>
                  <a:srgbClr val="002060"/>
                </a:solidFill>
                <a:latin typeface="Franklin Gothic Book" panose="020B0503020102020204" pitchFamily="34" charset="0"/>
              </a:rPr>
              <a:t>• Copy of current accreditation documents (both approval letter and list of approved programs, if applicable)</a:t>
            </a:r>
          </a:p>
          <a:p>
            <a:pPr marL="0" lvl="0" indent="0">
              <a:buSzPts val="1800"/>
            </a:pPr>
            <a:endParaRPr lang="en-US" sz="1800" dirty="0">
              <a:solidFill>
                <a:srgbClr val="002060"/>
              </a:solidFill>
              <a:latin typeface="Franklin Gothic Book" panose="020B0503020102020204" pitchFamily="34" charset="0"/>
            </a:endParaRPr>
          </a:p>
          <a:p>
            <a:pPr marL="0" lvl="0" indent="0">
              <a:buSzPts val="1800"/>
            </a:pPr>
            <a:r>
              <a:rPr lang="en-US" sz="1800" dirty="0">
                <a:solidFill>
                  <a:srgbClr val="002060"/>
                </a:solidFill>
                <a:latin typeface="Franklin Gothic Book" panose="020B0503020102020204" pitchFamily="34" charset="0"/>
              </a:rPr>
              <a:t>• Ensure CIP Codes are up-to-date using the 2020 CIP Codes </a:t>
            </a:r>
          </a:p>
          <a:p>
            <a:pPr marL="0" lvl="0" indent="0">
              <a:buSzPts val="1800"/>
            </a:pPr>
            <a:endParaRPr lang="en-US" sz="1800" dirty="0">
              <a:solidFill>
                <a:srgbClr val="002060"/>
              </a:solidFill>
              <a:latin typeface="Franklin Gothic Book" panose="020B0503020102020204" pitchFamily="34" charset="0"/>
            </a:endParaRPr>
          </a:p>
          <a:p>
            <a:pPr marL="0" lvl="0" indent="0">
              <a:buSzPts val="1800"/>
            </a:pPr>
            <a:r>
              <a:rPr lang="en-US" sz="1800" dirty="0">
                <a:solidFill>
                  <a:srgbClr val="002060"/>
                </a:solidFill>
                <a:latin typeface="Franklin Gothic Book" panose="020B0503020102020204" pitchFamily="34" charset="0"/>
              </a:rPr>
              <a:t>• Ensure school’s policies and procedures are complete &amp; reflect actual practices </a:t>
            </a:r>
          </a:p>
          <a:p>
            <a:pPr marL="0" lvl="0" indent="0">
              <a:buSzPts val="1800"/>
            </a:pPr>
            <a:endParaRPr lang="en-US" sz="1800" dirty="0">
              <a:solidFill>
                <a:srgbClr val="002060"/>
              </a:solidFill>
              <a:latin typeface="Franklin Gothic Book" panose="020B0503020102020204" pitchFamily="34" charset="0"/>
            </a:endParaRPr>
          </a:p>
          <a:p>
            <a:pPr marL="0" lvl="0" indent="0">
              <a:buSzPts val="1800"/>
            </a:pPr>
            <a:r>
              <a:rPr lang="en-US" sz="1800" dirty="0">
                <a:solidFill>
                  <a:srgbClr val="002060"/>
                </a:solidFill>
                <a:latin typeface="Franklin Gothic Book" panose="020B0503020102020204" pitchFamily="34" charset="0"/>
              </a:rPr>
              <a:t>• Ensure all information is available according to the Consumer Information FSA Assessment</a:t>
            </a:r>
            <a:endParaRPr sz="1800" b="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3420842507"/>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782618"/>
            <a:ext cx="7681913" cy="579582"/>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Recertification</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438401"/>
            <a:ext cx="7681913" cy="41148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Completing the Recertification Process</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Review and update all sections of the E-App. Select the “Recertification” purpose in Section A.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Submit the E-App. Upload, through the COD Document Center, all required documents as noted in Section M.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Monitor e-mail for requests from ED for additional information and/or documents.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Review your new PPA and note whether your school is fully or provisionally certified. </a:t>
            </a:r>
          </a:p>
          <a:p>
            <a:pPr marL="0" lvl="0" indent="0">
              <a:buSzPts val="1800"/>
            </a:pPr>
            <a:endParaRPr sz="2000" b="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29290478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3"/>
          <p:cNvSpPr txBox="1">
            <a:spLocks noGrp="1"/>
          </p:cNvSpPr>
          <p:nvPr>
            <p:ph type="ctrTitle"/>
          </p:nvPr>
        </p:nvSpPr>
        <p:spPr>
          <a:xfrm>
            <a:off x="685800" y="1764144"/>
            <a:ext cx="7681913" cy="598055"/>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The Basics</a:t>
            </a:r>
            <a:endParaRPr sz="3600" b="1" dirty="0">
              <a:solidFill>
                <a:srgbClr val="00B050"/>
              </a:solidFill>
              <a:latin typeface="Franklin Gothic Book" panose="020B0503020102020204" pitchFamily="34" charset="0"/>
            </a:endParaRPr>
          </a:p>
        </p:txBody>
      </p:sp>
      <p:sp>
        <p:nvSpPr>
          <p:cNvPr id="84" name="Google Shape;84;p3"/>
          <p:cNvSpPr txBox="1">
            <a:spLocks noGrp="1"/>
          </p:cNvSpPr>
          <p:nvPr>
            <p:ph type="subTitle" idx="1"/>
          </p:nvPr>
        </p:nvSpPr>
        <p:spPr>
          <a:xfrm>
            <a:off x="664234" y="2395268"/>
            <a:ext cx="7681913" cy="41148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The Program Participation Agreement (PPA)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It is required for certified/participating schools </a:t>
            </a:r>
          </a:p>
          <a:p>
            <a:pPr marL="0" lvl="0" indent="0">
              <a:buSzPts val="1800"/>
            </a:pPr>
            <a:endParaRPr lang="en-US" sz="2000" dirty="0">
              <a:solidFill>
                <a:srgbClr val="002060"/>
              </a:solidFill>
              <a:latin typeface="Franklin Gothic Book" panose="020B0503020102020204" pitchFamily="34" charset="0"/>
            </a:endParaRPr>
          </a:p>
          <a:p>
            <a:pPr marL="0" indent="0">
              <a:buSzPts val="1800"/>
            </a:pPr>
            <a:r>
              <a:rPr lang="en-US" sz="2000" dirty="0">
                <a:solidFill>
                  <a:srgbClr val="002060"/>
                </a:solidFill>
                <a:latin typeface="Franklin Gothic Book" panose="020B0503020102020204" pitchFamily="34" charset="0"/>
              </a:rPr>
              <a:t>• A contract between the school and ED which outlines the requirements that the school is required to follow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Signed by the school, owners where applicable, and ED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Effective when signed by ED; void as of the new PPA date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Kept on file by the school, along with a copy of the most recent Eligibility and Certification Approval Report</a:t>
            </a:r>
            <a:endParaRPr sz="2000" dirty="0">
              <a:solidFill>
                <a:srgbClr val="002060"/>
              </a:solidFill>
              <a:latin typeface="Franklin Gothic Book" panose="020B0503020102020204" pitchFamily="34" charset="0"/>
            </a:endParaRP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736436"/>
            <a:ext cx="7681913" cy="625764"/>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Recertification</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438401"/>
            <a:ext cx="7681913" cy="4114800"/>
          </a:xfrm>
          <a:prstGeom prst="rect">
            <a:avLst/>
          </a:prstGeom>
          <a:noFill/>
          <a:ln>
            <a:noFill/>
          </a:ln>
        </p:spPr>
        <p:txBody>
          <a:bodyPr spcFirstLastPara="1" wrap="square" lIns="0" tIns="0" rIns="0" bIns="0" anchor="t" anchorCtr="0">
            <a:noAutofit/>
          </a:bodyPr>
          <a:lstStyle/>
          <a:p>
            <a:pPr marL="0" indent="0">
              <a:buSzPts val="1800"/>
            </a:pPr>
            <a:r>
              <a:rPr lang="en-US" sz="2400" dirty="0">
                <a:solidFill>
                  <a:srgbClr val="002060"/>
                </a:solidFill>
                <a:latin typeface="Franklin Gothic Book" panose="020B0503020102020204" pitchFamily="34" charset="0"/>
              </a:rPr>
              <a:t>Completing the Recertification Process</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Return the signed PPA within 30 days via the Document Center on the Common Origination and Disbursement (COD) website.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PPA will be returned to you, countersigned by ED. Save the countersigned PPA.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Review, and save a copy of, the updated ECAR and note any provisions or other conditions on the PPA.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Mark the Expiration Date and Reapplication Deadline on your calendar</a:t>
            </a:r>
            <a:endParaRPr sz="2000" b="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2409682496"/>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819564"/>
            <a:ext cx="7681913" cy="542636"/>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Recertification</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438401"/>
            <a:ext cx="7681913" cy="4114800"/>
          </a:xfrm>
          <a:prstGeom prst="rect">
            <a:avLst/>
          </a:prstGeom>
          <a:noFill/>
          <a:ln>
            <a:noFill/>
          </a:ln>
        </p:spPr>
        <p:txBody>
          <a:bodyPr spcFirstLastPara="1" wrap="square" lIns="0" tIns="0" rIns="0" bIns="0" anchor="t" anchorCtr="0">
            <a:noAutofit/>
          </a:bodyPr>
          <a:lstStyle/>
          <a:p>
            <a:pPr marL="0" indent="0">
              <a:buSzPts val="1800"/>
            </a:pPr>
            <a:r>
              <a:rPr lang="en-US" sz="2400" dirty="0">
                <a:solidFill>
                  <a:srgbClr val="002060"/>
                </a:solidFill>
                <a:latin typeface="Franklin Gothic Book" panose="020B0503020102020204" pitchFamily="34" charset="0"/>
              </a:rPr>
              <a:t>Completing the Recertification Process</a:t>
            </a:r>
          </a:p>
          <a:p>
            <a:pPr marL="0" lvl="0" indent="0">
              <a:buSzPts val="1800"/>
            </a:pPr>
            <a:endParaRPr lang="en-US" sz="2000" b="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President or CEO of institution must sign the PPA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PPA may include request for signatures of owners that have, or could have, a direct or indirect effect on the institution’s financial responsibility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PPA should be returned with all requested signatures</a:t>
            </a:r>
            <a:endParaRPr sz="2000" b="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3250578541"/>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773382"/>
            <a:ext cx="7681913" cy="58881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Tips and Tricks</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438401"/>
            <a:ext cx="7681913" cy="41148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 Review all sections of the E-App and include all necessary and mandatory updates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 If reporting more than one update on the E- App, check the box for EACH purpose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 If updates are reported on a recertification application, select “Recertification” as the only purpose</a:t>
            </a:r>
            <a:endParaRPr sz="2400" b="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1975170049"/>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736436"/>
            <a:ext cx="7681913" cy="625764"/>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Tips and Tricks</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438401"/>
            <a:ext cx="7681913" cy="41148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 Do not type over names of school officials in Section A.  Instead, check the radio button to indicate a change is needed, then enter the name of the new official</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 Ensure phone numbers for officials are direct lines and not general campus numbers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 Do not type over names of board members in Section C.   Instead, enter an ‘end date’ next to each individual leaving, then add new board member names on a new line</a:t>
            </a:r>
            <a:endParaRPr lang="en-US" sz="2400" b="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1934429423"/>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745672"/>
            <a:ext cx="7681913" cy="616527"/>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Tips and Tricks</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438401"/>
            <a:ext cx="7681913" cy="41148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Provide Emergency Contact Information for your school in Section K, Question #69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Include the words “Emergency Contact”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Provide alternate/emergency contact information for your Financial Aid Director reported in Section A, Question 12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Provide emergency contact information for another official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Contact Information: personal cell phone number and email address</a:t>
            </a:r>
            <a:endParaRPr sz="2000" b="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43670371"/>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801090"/>
            <a:ext cx="7681913" cy="561109"/>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Tips and Tricks</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438401"/>
            <a:ext cx="7681913" cy="41148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Remember to: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 </a:t>
            </a:r>
            <a:r>
              <a:rPr lang="en-US" sz="2000" dirty="0">
                <a:solidFill>
                  <a:srgbClr val="002060"/>
                </a:solidFill>
                <a:latin typeface="Franklin Gothic Book" panose="020B0503020102020204" pitchFamily="34" charset="0"/>
              </a:rPr>
              <a:t>Click the “SUBMIT” button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Submit the signed signature page with wet signature</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Submit state/foreign government and accrediting agency approval letters with a list of approved programs (if applicable)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When in doubt, ask your School Participation Division</a:t>
            </a:r>
            <a:endParaRPr sz="2000" b="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3147863642"/>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754908"/>
            <a:ext cx="7681913" cy="60729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Tips and Tricks</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438401"/>
            <a:ext cx="7681913" cy="41148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Remember to update the following policies: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 </a:t>
            </a:r>
            <a:r>
              <a:rPr lang="en-US" sz="2000" dirty="0">
                <a:solidFill>
                  <a:srgbClr val="002060"/>
                </a:solidFill>
                <a:latin typeface="Franklin Gothic Book" panose="020B0503020102020204" pitchFamily="34" charset="0"/>
              </a:rPr>
              <a:t>Satisfactory Academic Progress policy</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Institutional Refund Policy</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Return of Title IV Funds policy</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When in doubt, ask your School Participation Division</a:t>
            </a:r>
            <a:endParaRPr sz="2000" b="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3826812155"/>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801090"/>
            <a:ext cx="7681913" cy="561109"/>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Resources</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438401"/>
            <a:ext cx="7681913" cy="4114800"/>
          </a:xfrm>
          <a:prstGeom prst="rect">
            <a:avLst/>
          </a:prstGeom>
          <a:noFill/>
          <a:ln>
            <a:noFill/>
          </a:ln>
        </p:spPr>
        <p:txBody>
          <a:bodyPr spcFirstLastPara="1" wrap="square" lIns="0" tIns="0" rIns="0" bIns="0" anchor="t" anchorCtr="0">
            <a:noAutofit/>
          </a:bodyPr>
          <a:lstStyle/>
          <a:p>
            <a:pPr marL="0" lvl="0" indent="0">
              <a:buSzPts val="1800"/>
            </a:pPr>
            <a:r>
              <a:rPr lang="en-US" sz="2000" dirty="0">
                <a:solidFill>
                  <a:srgbClr val="002060"/>
                </a:solidFill>
                <a:latin typeface="Franklin Gothic Book" panose="020B0503020102020204" pitchFamily="34" charset="0"/>
              </a:rPr>
              <a:t>• 2022-23 FSA Handbook, Volume 2 School Eligibility and Operations, Chapter 5 Updating Application Information</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DCL (GEN-22-10) Guidance for Institutions Seeking to Change or Add Accrediting Agencies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DCL (GEN-22-11) Procedures for Institutions Seeking Approval of a Request to Change or Add Accrediting Agencies</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Electronic Announcement (GENERAL-22-70) Updated Guidance and Procedures for Changes in Ownership</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Electronic Announcement (GENERAL-22-16) Updated Program Participation Agreement Signature Requirements for Entities Exercising Substantial Control Over Non-Public Institutions of Higher Education</a:t>
            </a:r>
            <a:endParaRPr sz="200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2260274051"/>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1"/>
          <p:cNvSpPr txBox="1">
            <a:spLocks noGrp="1"/>
          </p:cNvSpPr>
          <p:nvPr>
            <p:ph type="ctrTitle"/>
          </p:nvPr>
        </p:nvSpPr>
        <p:spPr>
          <a:xfrm>
            <a:off x="685800" y="1801090"/>
            <a:ext cx="7681913" cy="561109"/>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Thank You</a:t>
            </a:r>
            <a:endParaRPr sz="3600" b="1" dirty="0">
              <a:solidFill>
                <a:srgbClr val="00B050"/>
              </a:solidFill>
              <a:latin typeface="Franklin Gothic Book" panose="020B0503020102020204" pitchFamily="34" charset="0"/>
            </a:endParaRPr>
          </a:p>
        </p:txBody>
      </p:sp>
      <p:sp>
        <p:nvSpPr>
          <p:cNvPr id="137" name="Google Shape;137;p11"/>
          <p:cNvSpPr txBox="1">
            <a:spLocks noGrp="1"/>
          </p:cNvSpPr>
          <p:nvPr>
            <p:ph type="subTitle" idx="1"/>
          </p:nvPr>
        </p:nvSpPr>
        <p:spPr>
          <a:xfrm>
            <a:off x="731043" y="2438401"/>
            <a:ext cx="7681913" cy="4114800"/>
          </a:xfrm>
          <a:prstGeom prst="rect">
            <a:avLst/>
          </a:prstGeom>
          <a:noFill/>
          <a:ln>
            <a:noFill/>
          </a:ln>
        </p:spPr>
        <p:txBody>
          <a:bodyPr spcFirstLastPara="1" wrap="square" lIns="0" tIns="0" rIns="0" bIns="0" anchor="t" anchorCtr="0">
            <a:noAutofit/>
          </a:bodyPr>
          <a:lstStyle/>
          <a:p>
            <a:pPr marL="0" lvl="0" indent="0">
              <a:buSzPts val="1800"/>
            </a:pPr>
            <a:endParaRPr lang="en-US" sz="2000" dirty="0">
              <a:solidFill>
                <a:srgbClr val="002060"/>
              </a:solidFill>
              <a:latin typeface="Franklin Gothic Book" panose="020B0503020102020204" pitchFamily="34" charset="0"/>
            </a:endParaRP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endParaRPr lang="en-US" sz="2000" dirty="0">
              <a:solidFill>
                <a:srgbClr val="002060"/>
              </a:solidFill>
              <a:latin typeface="Franklin Gothic Book" panose="020B0503020102020204" pitchFamily="34" charset="0"/>
            </a:endParaRPr>
          </a:p>
          <a:p>
            <a:pPr marL="0" lvl="0" indent="0" algn="ctr">
              <a:buSzPts val="1800"/>
            </a:pPr>
            <a:r>
              <a:rPr lang="en-US" sz="6000" dirty="0">
                <a:solidFill>
                  <a:srgbClr val="002060"/>
                </a:solidFill>
                <a:latin typeface="Franklin Gothic Book" panose="020B0503020102020204" pitchFamily="34" charset="0"/>
              </a:rPr>
              <a:t>QUESTIONS?</a:t>
            </a:r>
            <a:endParaRPr sz="6000" b="0" dirty="0">
              <a:solidFill>
                <a:srgbClr val="002060"/>
              </a:solidFill>
              <a:latin typeface="Franklin Gothic Book" panose="020B0503020102020204" pitchFamily="34" charset="0"/>
            </a:endParaRPr>
          </a:p>
        </p:txBody>
      </p:sp>
    </p:spTree>
    <p:extLst>
      <p:ext uri="{BB962C8B-B14F-4D97-AF65-F5344CB8AC3E}">
        <p14:creationId xmlns:p14="http://schemas.microsoft.com/office/powerpoint/2010/main" val="73975560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4"/>
          <p:cNvSpPr txBox="1">
            <a:spLocks noGrp="1"/>
          </p:cNvSpPr>
          <p:nvPr>
            <p:ph type="ctrTitle"/>
          </p:nvPr>
        </p:nvSpPr>
        <p:spPr>
          <a:xfrm>
            <a:off x="685800" y="1754908"/>
            <a:ext cx="7681913" cy="729673"/>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The Basics</a:t>
            </a:r>
            <a:endParaRPr sz="3600" b="1" dirty="0">
              <a:solidFill>
                <a:srgbClr val="00B050"/>
              </a:solidFill>
              <a:latin typeface="Franklin Gothic Book" panose="020B0503020102020204" pitchFamily="34" charset="0"/>
            </a:endParaRPr>
          </a:p>
        </p:txBody>
      </p:sp>
      <p:sp>
        <p:nvSpPr>
          <p:cNvPr id="91" name="Google Shape;91;p4"/>
          <p:cNvSpPr txBox="1">
            <a:spLocks noGrp="1"/>
          </p:cNvSpPr>
          <p:nvPr>
            <p:ph type="subTitle" idx="1"/>
          </p:nvPr>
        </p:nvSpPr>
        <p:spPr>
          <a:xfrm>
            <a:off x="685800" y="2549236"/>
            <a:ext cx="7880350" cy="3851564"/>
          </a:xfrm>
          <a:prstGeom prst="rect">
            <a:avLst/>
          </a:prstGeom>
          <a:noFill/>
          <a:ln>
            <a:noFill/>
          </a:ln>
        </p:spPr>
        <p:txBody>
          <a:bodyPr spcFirstLastPara="1" wrap="square" lIns="0" tIns="0" rIns="0" bIns="0" anchor="t" anchorCtr="0">
            <a:noAutofit/>
          </a:bodyPr>
          <a:lstStyle/>
          <a:p>
            <a:pPr marL="742932" lvl="1" indent="-184150" algn="l">
              <a:spcBef>
                <a:spcPts val="0"/>
              </a:spcBef>
              <a:buSzPts val="1600"/>
            </a:pPr>
            <a:endParaRPr lang="en-US" sz="2400" dirty="0">
              <a:solidFill>
                <a:srgbClr val="002060"/>
              </a:solidFill>
              <a:latin typeface="Franklin Gothic Book" panose="020B0503020102020204" pitchFamily="34" charset="0"/>
            </a:endParaRPr>
          </a:p>
          <a:p>
            <a:pPr marL="285732" indent="-184150">
              <a:buSzPts val="1600"/>
            </a:pPr>
            <a:r>
              <a:rPr lang="en-US" sz="2400" dirty="0">
                <a:solidFill>
                  <a:srgbClr val="002060"/>
                </a:solidFill>
                <a:latin typeface="Franklin Gothic Book" panose="020B0503020102020204" pitchFamily="34" charset="0"/>
              </a:rPr>
              <a:t>The Eligibility and Certification Approval Report (ECAR) </a:t>
            </a:r>
          </a:p>
          <a:p>
            <a:pPr marL="285732" indent="-184150">
              <a:buSzPts val="1600"/>
            </a:pPr>
            <a:endParaRPr lang="en-US" sz="2600" dirty="0">
              <a:solidFill>
                <a:srgbClr val="002060"/>
              </a:solidFill>
              <a:latin typeface="Franklin Gothic Book" panose="020B0503020102020204" pitchFamily="34" charset="0"/>
            </a:endParaRPr>
          </a:p>
          <a:p>
            <a:pPr marL="285732" indent="-184150">
              <a:buSzPts val="1600"/>
            </a:pPr>
            <a:r>
              <a:rPr lang="en-US" sz="2600" dirty="0">
                <a:solidFill>
                  <a:srgbClr val="002060"/>
                </a:solidFill>
                <a:latin typeface="Franklin Gothic Book" panose="020B0503020102020204" pitchFamily="34" charset="0"/>
              </a:rPr>
              <a:t>• </a:t>
            </a:r>
            <a:r>
              <a:rPr lang="en-US" sz="2200" dirty="0">
                <a:solidFill>
                  <a:srgbClr val="002060"/>
                </a:solidFill>
                <a:latin typeface="Franklin Gothic Book" panose="020B0503020102020204" pitchFamily="34" charset="0"/>
              </a:rPr>
              <a:t>A snapshot of the school’s participation, programs, location, officials, etc. </a:t>
            </a:r>
          </a:p>
          <a:p>
            <a:pPr marL="285732" indent="-184150">
              <a:buSzPts val="1600"/>
            </a:pPr>
            <a:endParaRPr lang="en-US" sz="2200" dirty="0">
              <a:solidFill>
                <a:srgbClr val="002060"/>
              </a:solidFill>
              <a:latin typeface="Franklin Gothic Book" panose="020B0503020102020204" pitchFamily="34" charset="0"/>
            </a:endParaRPr>
          </a:p>
          <a:p>
            <a:pPr marL="285732" indent="-184150">
              <a:buSzPts val="1600"/>
            </a:pPr>
            <a:r>
              <a:rPr lang="en-US" sz="2200" dirty="0">
                <a:solidFill>
                  <a:srgbClr val="002060"/>
                </a:solidFill>
                <a:latin typeface="Franklin Gothic Book" panose="020B0503020102020204" pitchFamily="34" charset="0"/>
              </a:rPr>
              <a:t>• A current copy of the ECAR must be kept on file by the school</a:t>
            </a:r>
            <a:endParaRPr sz="2200" dirty="0">
              <a:solidFill>
                <a:srgbClr val="002060"/>
              </a:solidFill>
              <a:latin typeface="Franklin Gothic Book" panose="020B0503020102020204" pitchFamily="34" charset="0"/>
            </a:endParaRPr>
          </a:p>
          <a:p>
            <a:pPr marL="742932" lvl="1" indent="-184150" algn="l" rtl="0">
              <a:lnSpc>
                <a:spcPct val="90000"/>
              </a:lnSpc>
              <a:spcBef>
                <a:spcPts val="320"/>
              </a:spcBef>
              <a:spcAft>
                <a:spcPts val="0"/>
              </a:spcAft>
              <a:buClr>
                <a:srgbClr val="888888"/>
              </a:buClr>
              <a:buSzPts val="1600"/>
              <a:buFont typeface="Courier New"/>
              <a:buNone/>
            </a:pPr>
            <a:endParaRPr sz="1600" dirty="0"/>
          </a:p>
          <a:p>
            <a:pPr marL="457181" lvl="1" indent="0" algn="l" rtl="0">
              <a:lnSpc>
                <a:spcPct val="90000"/>
              </a:lnSpc>
              <a:spcBef>
                <a:spcPts val="320"/>
              </a:spcBef>
              <a:spcAft>
                <a:spcPts val="0"/>
              </a:spcAft>
              <a:buClr>
                <a:srgbClr val="888888"/>
              </a:buClr>
              <a:buSzPts val="1600"/>
              <a:buNone/>
            </a:pPr>
            <a:endParaRPr sz="1600"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5"/>
          <p:cNvSpPr txBox="1">
            <a:spLocks noGrp="1"/>
          </p:cNvSpPr>
          <p:nvPr>
            <p:ph type="ctrTitle"/>
          </p:nvPr>
        </p:nvSpPr>
        <p:spPr>
          <a:xfrm>
            <a:off x="685800" y="1752600"/>
            <a:ext cx="7681913" cy="762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Types of Certifications for Participation</a:t>
            </a:r>
            <a:endParaRPr sz="3600" b="1" dirty="0">
              <a:solidFill>
                <a:srgbClr val="00B050"/>
              </a:solidFill>
              <a:latin typeface="Franklin Gothic Book" panose="020B0503020102020204" pitchFamily="34" charset="0"/>
            </a:endParaRPr>
          </a:p>
        </p:txBody>
      </p:sp>
      <p:sp>
        <p:nvSpPr>
          <p:cNvPr id="97" name="Google Shape;97;p5"/>
          <p:cNvSpPr txBox="1">
            <a:spLocks noGrp="1"/>
          </p:cNvSpPr>
          <p:nvPr>
            <p:ph type="subTitle" idx="1"/>
          </p:nvPr>
        </p:nvSpPr>
        <p:spPr>
          <a:xfrm>
            <a:off x="730249" y="2743200"/>
            <a:ext cx="7681913" cy="38100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FULL CERTIFICATION </a:t>
            </a:r>
          </a:p>
          <a:p>
            <a:pPr marL="0" lvl="0" indent="0">
              <a:buSzPts val="1800"/>
            </a:pPr>
            <a:r>
              <a:rPr lang="en-US" sz="2400" dirty="0">
                <a:solidFill>
                  <a:srgbClr val="002060"/>
                </a:solidFill>
                <a:latin typeface="Franklin Gothic Book" panose="020B0503020102020204" pitchFamily="34" charset="0"/>
              </a:rPr>
              <a:t>• </a:t>
            </a:r>
            <a:r>
              <a:rPr lang="en-US" sz="2000" dirty="0">
                <a:solidFill>
                  <a:srgbClr val="002060"/>
                </a:solidFill>
                <a:latin typeface="Franklin Gothic Book" panose="020B0503020102020204" pitchFamily="34" charset="0"/>
              </a:rPr>
              <a:t>Up to 6 years </a:t>
            </a:r>
          </a:p>
          <a:p>
            <a:pPr marL="0" lvl="0" indent="0">
              <a:buSzPts val="1800"/>
            </a:pPr>
            <a:r>
              <a:rPr lang="en-US" sz="2000" dirty="0">
                <a:solidFill>
                  <a:srgbClr val="002060"/>
                </a:solidFill>
                <a:latin typeface="Franklin Gothic Book" panose="020B0503020102020204" pitchFamily="34" charset="0"/>
              </a:rPr>
              <a:t>• Self-certification options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PROVISIONAL CERTIFICATION </a:t>
            </a:r>
          </a:p>
          <a:p>
            <a:pPr marL="0" lvl="0" indent="0">
              <a:buSzPts val="1800"/>
            </a:pPr>
            <a:r>
              <a:rPr lang="en-US" sz="2400" dirty="0">
                <a:solidFill>
                  <a:srgbClr val="002060"/>
                </a:solidFill>
                <a:latin typeface="Franklin Gothic Book" panose="020B0503020102020204" pitchFamily="34" charset="0"/>
              </a:rPr>
              <a:t>• </a:t>
            </a:r>
            <a:r>
              <a:rPr lang="en-US" sz="2000" dirty="0">
                <a:solidFill>
                  <a:srgbClr val="002060"/>
                </a:solidFill>
                <a:latin typeface="Franklin Gothic Book" panose="020B0503020102020204" pitchFamily="34" charset="0"/>
              </a:rPr>
              <a:t>1 to 3 years </a:t>
            </a:r>
          </a:p>
          <a:p>
            <a:pPr marL="0" lvl="0" indent="0">
              <a:buSzPts val="1800"/>
            </a:pPr>
            <a:r>
              <a:rPr lang="en-US" sz="2000" dirty="0">
                <a:solidFill>
                  <a:srgbClr val="002060"/>
                </a:solidFill>
                <a:latin typeface="Franklin Gothic Book" panose="020B0503020102020204" pitchFamily="34" charset="0"/>
              </a:rPr>
              <a:t>• Conditional provisions</a:t>
            </a:r>
            <a:endParaRPr sz="2000" dirty="0">
              <a:solidFill>
                <a:srgbClr val="002060"/>
              </a:solidFill>
              <a:latin typeface="Franklin Gothic Book" panose="020B0503020102020204" pitchFamily="34" charset="0"/>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6"/>
          <p:cNvSpPr txBox="1">
            <a:spLocks noGrp="1"/>
          </p:cNvSpPr>
          <p:nvPr>
            <p:ph type="ctrTitle"/>
          </p:nvPr>
        </p:nvSpPr>
        <p:spPr>
          <a:xfrm>
            <a:off x="685800" y="1727200"/>
            <a:ext cx="7681913" cy="635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Updating the Application</a:t>
            </a:r>
            <a:endParaRPr sz="3600" b="1" dirty="0">
              <a:solidFill>
                <a:srgbClr val="00B050"/>
              </a:solidFill>
              <a:latin typeface="Franklin Gothic Book" panose="020B0503020102020204" pitchFamily="34" charset="0"/>
            </a:endParaRPr>
          </a:p>
        </p:txBody>
      </p:sp>
      <p:sp>
        <p:nvSpPr>
          <p:cNvPr id="104" name="Google Shape;104;p6"/>
          <p:cNvSpPr txBox="1">
            <a:spLocks noGrp="1"/>
          </p:cNvSpPr>
          <p:nvPr>
            <p:ph type="subTitle" idx="1"/>
          </p:nvPr>
        </p:nvSpPr>
        <p:spPr>
          <a:xfrm>
            <a:off x="685799" y="2362200"/>
            <a:ext cx="7681913" cy="41148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 </a:t>
            </a:r>
            <a:r>
              <a:rPr lang="en-US" sz="2000" dirty="0">
                <a:solidFill>
                  <a:srgbClr val="002060"/>
                </a:solidFill>
                <a:latin typeface="Franklin Gothic Book" panose="020B0503020102020204" pitchFamily="34" charset="0"/>
              </a:rPr>
              <a:t>Change to the name of the school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Change of address for main or additional location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Closure of a previously approved location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Change from/to clock-hours or credit-hours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Decrease in the level of educational programs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Change of educational program name, CIP Code, or credential level </a:t>
            </a:r>
          </a:p>
          <a:p>
            <a:pPr marL="0" lvl="0" indent="0">
              <a:buSzPts val="1800"/>
            </a:pPr>
            <a:endParaRPr lang="en-US" sz="2000" dirty="0">
              <a:solidFill>
                <a:srgbClr val="002060"/>
              </a:solidFill>
              <a:latin typeface="Franklin Gothic Book" panose="020B0503020102020204" pitchFamily="34" charset="0"/>
            </a:endParaRPr>
          </a:p>
          <a:p>
            <a:pPr marL="0" lvl="0" indent="0">
              <a:buSzPts val="1800"/>
            </a:pPr>
            <a:r>
              <a:rPr lang="en-US" sz="2000" dirty="0">
                <a:solidFill>
                  <a:srgbClr val="002060"/>
                </a:solidFill>
                <a:latin typeface="Franklin Gothic Book" panose="020B0503020102020204" pitchFamily="34" charset="0"/>
              </a:rPr>
              <a:t>• Discontinuation of educational program for 12 months</a:t>
            </a:r>
            <a:endParaRPr sz="2000" dirty="0">
              <a:solidFill>
                <a:srgbClr val="002060"/>
              </a:solidFill>
              <a:latin typeface="Franklin Gothic Book" panose="020B0503020102020204" pitchFamily="34" charset="0"/>
            </a:endParaRPr>
          </a:p>
          <a:p>
            <a:pPr marL="0" lvl="0" indent="0" algn="l" rtl="0">
              <a:lnSpc>
                <a:spcPct val="90000"/>
              </a:lnSpc>
              <a:spcBef>
                <a:spcPts val="0"/>
              </a:spcBef>
              <a:spcAft>
                <a:spcPts val="0"/>
              </a:spcAft>
              <a:buClr>
                <a:srgbClr val="888888"/>
              </a:buClr>
              <a:buSzPts val="1800"/>
              <a:buNone/>
            </a:pPr>
            <a:endParaRPr sz="1800"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7"/>
          <p:cNvSpPr txBox="1">
            <a:spLocks noGrp="1"/>
          </p:cNvSpPr>
          <p:nvPr>
            <p:ph type="ctrTitle"/>
          </p:nvPr>
        </p:nvSpPr>
        <p:spPr>
          <a:xfrm>
            <a:off x="730250" y="1905001"/>
            <a:ext cx="7681913" cy="727363"/>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Updating Application</a:t>
            </a:r>
            <a:endParaRPr sz="3600" b="1" dirty="0">
              <a:solidFill>
                <a:srgbClr val="00B050"/>
              </a:solidFill>
              <a:latin typeface="Franklin Gothic Book" panose="020B0503020102020204" pitchFamily="34" charset="0"/>
            </a:endParaRPr>
          </a:p>
        </p:txBody>
      </p:sp>
      <p:sp>
        <p:nvSpPr>
          <p:cNvPr id="110" name="Google Shape;110;p7"/>
          <p:cNvSpPr txBox="1">
            <a:spLocks noGrp="1"/>
          </p:cNvSpPr>
          <p:nvPr>
            <p:ph type="subTitle" idx="1"/>
          </p:nvPr>
        </p:nvSpPr>
        <p:spPr>
          <a:xfrm>
            <a:off x="730249" y="2895600"/>
            <a:ext cx="7681913" cy="3810000"/>
          </a:xfrm>
          <a:prstGeom prst="rect">
            <a:avLst/>
          </a:prstGeom>
          <a:noFill/>
          <a:ln>
            <a:noFill/>
          </a:ln>
        </p:spPr>
        <p:txBody>
          <a:bodyPr spcFirstLastPara="1" wrap="square" lIns="0" tIns="0" rIns="0" bIns="0" anchor="t" anchorCtr="0">
            <a:noAutofit/>
          </a:bodyPr>
          <a:lstStyle/>
          <a:p>
            <a:pPr marL="0" lvl="0" indent="0"/>
            <a:r>
              <a:rPr lang="en-US" sz="2400" dirty="0">
                <a:solidFill>
                  <a:srgbClr val="002060"/>
                </a:solidFill>
                <a:latin typeface="Franklin Gothic Book" panose="020B0503020102020204" pitchFamily="34" charset="0"/>
              </a:rPr>
              <a:t>• Change to reported President </a:t>
            </a:r>
          </a:p>
          <a:p>
            <a:pPr marL="0" lvl="0" indent="0"/>
            <a:endParaRPr lang="en-US" sz="2400" dirty="0">
              <a:solidFill>
                <a:srgbClr val="002060"/>
              </a:solidFill>
              <a:latin typeface="Franklin Gothic Book" panose="020B0503020102020204" pitchFamily="34" charset="0"/>
            </a:endParaRPr>
          </a:p>
          <a:p>
            <a:pPr marL="0" lvl="0" indent="0"/>
            <a:r>
              <a:rPr lang="en-US" sz="2400" dirty="0">
                <a:solidFill>
                  <a:srgbClr val="002060"/>
                </a:solidFill>
                <a:latin typeface="Franklin Gothic Book" panose="020B0503020102020204" pitchFamily="34" charset="0"/>
              </a:rPr>
              <a:t>• Change to reported Chief Financial Officer </a:t>
            </a:r>
          </a:p>
          <a:p>
            <a:pPr marL="0" lvl="0" indent="0"/>
            <a:endParaRPr lang="en-US" sz="2400" dirty="0">
              <a:solidFill>
                <a:srgbClr val="002060"/>
              </a:solidFill>
              <a:latin typeface="Franklin Gothic Book" panose="020B0503020102020204" pitchFamily="34" charset="0"/>
            </a:endParaRPr>
          </a:p>
          <a:p>
            <a:pPr marL="0" lvl="0" indent="0"/>
            <a:r>
              <a:rPr lang="en-US" sz="2400" dirty="0">
                <a:solidFill>
                  <a:srgbClr val="002060"/>
                </a:solidFill>
                <a:latin typeface="Franklin Gothic Book" panose="020B0503020102020204" pitchFamily="34" charset="0"/>
              </a:rPr>
              <a:t>• Change to reported Financial Aid Director </a:t>
            </a:r>
          </a:p>
          <a:p>
            <a:pPr marL="0" lvl="0" indent="0"/>
            <a:endParaRPr lang="en-US" sz="2400" dirty="0">
              <a:solidFill>
                <a:srgbClr val="002060"/>
              </a:solidFill>
              <a:latin typeface="Franklin Gothic Book" panose="020B0503020102020204" pitchFamily="34" charset="0"/>
            </a:endParaRPr>
          </a:p>
          <a:p>
            <a:pPr marL="0" lvl="0" indent="0"/>
            <a:r>
              <a:rPr lang="en-US" sz="2400" dirty="0">
                <a:solidFill>
                  <a:srgbClr val="002060"/>
                </a:solidFill>
                <a:latin typeface="Franklin Gothic Book" panose="020B0503020102020204" pitchFamily="34" charset="0"/>
              </a:rPr>
              <a:t>• New person/entity acquires 25% or greater ownership without a change in control </a:t>
            </a:r>
          </a:p>
          <a:p>
            <a:pPr marL="0" lvl="0" indent="0"/>
            <a:endParaRPr lang="en-US" sz="2400" dirty="0">
              <a:solidFill>
                <a:srgbClr val="002060"/>
              </a:solidFill>
              <a:latin typeface="Franklin Gothic Book" panose="020B0503020102020204" pitchFamily="34" charset="0"/>
            </a:endParaRPr>
          </a:p>
          <a:p>
            <a:pPr marL="0" lvl="0" indent="0"/>
            <a:r>
              <a:rPr lang="en-US" sz="2400" dirty="0">
                <a:solidFill>
                  <a:srgbClr val="002060"/>
                </a:solidFill>
                <a:latin typeface="Franklin Gothic Book" panose="020B0503020102020204" pitchFamily="34" charset="0"/>
              </a:rPr>
              <a:t>• Change in members of Board of Directors</a:t>
            </a:r>
            <a:endParaRPr sz="2400" dirty="0">
              <a:solidFill>
                <a:srgbClr val="002060"/>
              </a:solidFill>
              <a:latin typeface="Franklin Gothic Book" panose="020B0503020102020204" pitchFamily="34" charset="0"/>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9"/>
          <p:cNvSpPr txBox="1">
            <a:spLocks noGrp="1"/>
          </p:cNvSpPr>
          <p:nvPr>
            <p:ph type="ctrTitle"/>
          </p:nvPr>
        </p:nvSpPr>
        <p:spPr>
          <a:xfrm>
            <a:off x="685800" y="1752600"/>
            <a:ext cx="7681913" cy="762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Updating Application</a:t>
            </a:r>
            <a:endParaRPr sz="3600" b="1" dirty="0">
              <a:solidFill>
                <a:srgbClr val="00B050"/>
              </a:solidFill>
              <a:latin typeface="Franklin Gothic Book" panose="020B0503020102020204" pitchFamily="34" charset="0"/>
            </a:endParaRPr>
          </a:p>
        </p:txBody>
      </p:sp>
      <p:sp>
        <p:nvSpPr>
          <p:cNvPr id="123" name="Google Shape;123;p9"/>
          <p:cNvSpPr txBox="1">
            <a:spLocks noGrp="1"/>
          </p:cNvSpPr>
          <p:nvPr>
            <p:ph type="subTitle" idx="1"/>
          </p:nvPr>
        </p:nvSpPr>
        <p:spPr>
          <a:xfrm>
            <a:off x="685800" y="2390774"/>
            <a:ext cx="7681913" cy="4086225"/>
          </a:xfrm>
          <a:prstGeom prst="rect">
            <a:avLst/>
          </a:prstGeom>
          <a:noFill/>
          <a:ln>
            <a:noFill/>
          </a:ln>
        </p:spPr>
        <p:txBody>
          <a:bodyPr spcFirstLastPara="1" wrap="square" lIns="0" tIns="0" rIns="0" bIns="0" anchor="t" anchorCtr="0">
            <a:noAutofit/>
          </a:bodyPr>
          <a:lstStyle/>
          <a:p>
            <a:pPr marL="0" lvl="0" indent="0">
              <a:buSzPts val="1600"/>
            </a:pPr>
            <a:r>
              <a:rPr lang="en-US" sz="2400" dirty="0">
                <a:solidFill>
                  <a:srgbClr val="002060"/>
                </a:solidFill>
                <a:latin typeface="Franklin Gothic Book" panose="020B0503020102020204" pitchFamily="34" charset="0"/>
              </a:rPr>
              <a:t>• Change of third-party servicer </a:t>
            </a:r>
          </a:p>
          <a:p>
            <a:pPr marL="0" lvl="0" indent="0">
              <a:buSzPts val="1600"/>
            </a:pPr>
            <a:endParaRPr lang="en-US" sz="2400" dirty="0">
              <a:solidFill>
                <a:srgbClr val="002060"/>
              </a:solidFill>
              <a:latin typeface="Franklin Gothic Book" panose="020B0503020102020204" pitchFamily="34" charset="0"/>
            </a:endParaRPr>
          </a:p>
          <a:p>
            <a:pPr marL="0" lvl="0" indent="0">
              <a:buSzPts val="1600"/>
            </a:pPr>
            <a:r>
              <a:rPr lang="en-US" sz="2400" dirty="0">
                <a:solidFill>
                  <a:srgbClr val="002060"/>
                </a:solidFill>
                <a:latin typeface="Franklin Gothic Book" panose="020B0503020102020204" pitchFamily="34" charset="0"/>
              </a:rPr>
              <a:t>• New or significantly modified contract with a third-party servicer </a:t>
            </a:r>
          </a:p>
          <a:p>
            <a:pPr marL="0" lvl="0" indent="0">
              <a:buSzPts val="1600"/>
            </a:pPr>
            <a:endParaRPr lang="en-US" sz="2400" dirty="0">
              <a:solidFill>
                <a:srgbClr val="002060"/>
              </a:solidFill>
              <a:latin typeface="Franklin Gothic Book" panose="020B0503020102020204" pitchFamily="34" charset="0"/>
            </a:endParaRPr>
          </a:p>
          <a:p>
            <a:pPr marL="0" lvl="0" indent="0">
              <a:buSzPts val="1600"/>
            </a:pPr>
            <a:r>
              <a:rPr lang="en-US" sz="2400" dirty="0">
                <a:solidFill>
                  <a:srgbClr val="002060"/>
                </a:solidFill>
                <a:latin typeface="Franklin Gothic Book" panose="020B0503020102020204" pitchFamily="34" charset="0"/>
              </a:rPr>
              <a:t>• Termination of a contract with a third-party servicer </a:t>
            </a:r>
          </a:p>
          <a:p>
            <a:pPr marL="0" lvl="0" indent="0">
              <a:buSzPts val="1600"/>
            </a:pPr>
            <a:endParaRPr lang="en-US" sz="2400" dirty="0">
              <a:solidFill>
                <a:srgbClr val="002060"/>
              </a:solidFill>
              <a:latin typeface="Franklin Gothic Book" panose="020B0503020102020204" pitchFamily="34" charset="0"/>
            </a:endParaRPr>
          </a:p>
          <a:p>
            <a:pPr marL="0" lvl="0" indent="0">
              <a:buSzPts val="1600"/>
            </a:pPr>
            <a:r>
              <a:rPr lang="en-US" sz="2400" dirty="0">
                <a:solidFill>
                  <a:srgbClr val="002060"/>
                </a:solidFill>
                <a:latin typeface="Franklin Gothic Book" panose="020B0503020102020204" pitchFamily="34" charset="0"/>
              </a:rPr>
              <a:t>• Third-party servicer under contract goes out of business or files bankruptcy</a:t>
            </a:r>
            <a:endParaRPr sz="2400" dirty="0">
              <a:solidFill>
                <a:srgbClr val="002060"/>
              </a:solidFill>
              <a:latin typeface="Franklin Gothic Book" panose="020B0503020102020204" pitchFamily="34" charset="0"/>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0"/>
          <p:cNvSpPr txBox="1">
            <a:spLocks noGrp="1"/>
          </p:cNvSpPr>
          <p:nvPr>
            <p:ph type="ctrTitle"/>
          </p:nvPr>
        </p:nvSpPr>
        <p:spPr>
          <a:xfrm>
            <a:off x="685800" y="1752600"/>
            <a:ext cx="7681913" cy="762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None/>
            </a:pPr>
            <a:r>
              <a:rPr lang="en-US" sz="3600" b="1" dirty="0">
                <a:solidFill>
                  <a:srgbClr val="00B050"/>
                </a:solidFill>
                <a:latin typeface="Franklin Gothic Book" panose="020B0503020102020204" pitchFamily="34" charset="0"/>
              </a:rPr>
              <a:t>Change in Accrediting Agency</a:t>
            </a:r>
            <a:endParaRPr sz="3600" b="1" dirty="0">
              <a:solidFill>
                <a:srgbClr val="00B050"/>
              </a:solidFill>
              <a:latin typeface="Franklin Gothic Book" panose="020B0503020102020204" pitchFamily="34" charset="0"/>
            </a:endParaRPr>
          </a:p>
        </p:txBody>
      </p:sp>
      <p:sp>
        <p:nvSpPr>
          <p:cNvPr id="129" name="Google Shape;129;p10"/>
          <p:cNvSpPr txBox="1">
            <a:spLocks noGrp="1"/>
          </p:cNvSpPr>
          <p:nvPr>
            <p:ph type="subTitle" idx="1"/>
          </p:nvPr>
        </p:nvSpPr>
        <p:spPr>
          <a:xfrm>
            <a:off x="730249" y="2514600"/>
            <a:ext cx="7681913" cy="4038600"/>
          </a:xfrm>
          <a:prstGeom prst="rect">
            <a:avLst/>
          </a:prstGeom>
          <a:noFill/>
          <a:ln>
            <a:noFill/>
          </a:ln>
        </p:spPr>
        <p:txBody>
          <a:bodyPr spcFirstLastPara="1" wrap="square" lIns="0" tIns="0" rIns="0" bIns="0" anchor="t" anchorCtr="0">
            <a:noAutofit/>
          </a:bodyPr>
          <a:lstStyle/>
          <a:p>
            <a:pPr marL="0" lvl="0" indent="0">
              <a:buSzPts val="1800"/>
            </a:pPr>
            <a:r>
              <a:rPr lang="en-US" sz="2400" dirty="0">
                <a:solidFill>
                  <a:srgbClr val="002060"/>
                </a:solidFill>
                <a:latin typeface="Franklin Gothic Book" panose="020B0503020102020204" pitchFamily="34" charset="0"/>
              </a:rPr>
              <a:t>• Must notify FSA in writing of its intent to change its primary accrediting agency or add a new accrediting agency</a:t>
            </a:r>
          </a:p>
          <a:p>
            <a:pPr marL="0" lvl="0" indent="0">
              <a:buSzPts val="1800"/>
            </a:pPr>
            <a:r>
              <a:rPr lang="en-US" sz="2400" dirty="0">
                <a:solidFill>
                  <a:srgbClr val="002060"/>
                </a:solidFill>
                <a:latin typeface="Franklin Gothic Book" panose="020B0503020102020204" pitchFamily="34" charset="0"/>
              </a:rPr>
              <a:t> </a:t>
            </a:r>
          </a:p>
          <a:p>
            <a:pPr marL="0" lvl="0" indent="0">
              <a:buSzPts val="1800"/>
            </a:pPr>
            <a:r>
              <a:rPr lang="en-US" sz="2400" dirty="0">
                <a:solidFill>
                  <a:srgbClr val="002060"/>
                </a:solidFill>
                <a:latin typeface="Franklin Gothic Book" panose="020B0503020102020204" pitchFamily="34" charset="0"/>
              </a:rPr>
              <a:t>• Must complete notification process and receive ED approval before submitting application to new accrediting agency </a:t>
            </a:r>
          </a:p>
          <a:p>
            <a:pPr marL="0" lvl="0" indent="0">
              <a:buSzPts val="1800"/>
            </a:pPr>
            <a:endParaRPr lang="en-US" sz="2400" dirty="0">
              <a:solidFill>
                <a:srgbClr val="002060"/>
              </a:solidFill>
              <a:latin typeface="Franklin Gothic Book" panose="020B0503020102020204" pitchFamily="34" charset="0"/>
            </a:endParaRPr>
          </a:p>
          <a:p>
            <a:pPr marL="0" lvl="0" indent="0">
              <a:buSzPts val="1800"/>
            </a:pPr>
            <a:r>
              <a:rPr lang="en-US" sz="2400" dirty="0">
                <a:solidFill>
                  <a:srgbClr val="002060"/>
                </a:solidFill>
                <a:latin typeface="Franklin Gothic Book" panose="020B0503020102020204" pitchFamily="34" charset="0"/>
              </a:rPr>
              <a:t>• Must submit update on E-App by updating “primary accreditor” indicator after new accreditation has been secured</a:t>
            </a:r>
            <a:endParaRPr sz="2400" dirty="0">
              <a:solidFill>
                <a:srgbClr val="002060"/>
              </a:solidFill>
              <a:latin typeface="Franklin Gothic Book" panose="020B0503020102020204" pitchFamily="34" charset="0"/>
            </a:endParaRPr>
          </a:p>
          <a:p>
            <a:pPr marL="0" lvl="0" indent="0" algn="l" rtl="0">
              <a:lnSpc>
                <a:spcPct val="90000"/>
              </a:lnSpc>
              <a:spcBef>
                <a:spcPts val="0"/>
              </a:spcBef>
              <a:spcAft>
                <a:spcPts val="0"/>
              </a:spcAft>
              <a:buClr>
                <a:srgbClr val="888888"/>
              </a:buClr>
              <a:buSzPts val="1800"/>
              <a:buNone/>
            </a:pPr>
            <a:endParaRPr sz="1800" dirty="0"/>
          </a:p>
          <a:p>
            <a:pPr marL="0" lvl="0" indent="0" algn="l" rtl="0">
              <a:lnSpc>
                <a:spcPct val="90000"/>
              </a:lnSpc>
              <a:spcBef>
                <a:spcPts val="0"/>
              </a:spcBef>
              <a:spcAft>
                <a:spcPts val="0"/>
              </a:spcAft>
              <a:buClr>
                <a:srgbClr val="888888"/>
              </a:buClr>
              <a:buSzPts val="1800"/>
              <a:buNone/>
            </a:pPr>
            <a:endParaRPr sz="1800" dirty="0"/>
          </a:p>
          <a:p>
            <a:pPr marL="0" lvl="0" indent="0" algn="l" rtl="0">
              <a:lnSpc>
                <a:spcPct val="90000"/>
              </a:lnSpc>
              <a:spcBef>
                <a:spcPts val="0"/>
              </a:spcBef>
              <a:spcAft>
                <a:spcPts val="0"/>
              </a:spcAft>
              <a:buClr>
                <a:srgbClr val="888888"/>
              </a:buClr>
              <a:buSzPts val="1800"/>
              <a:buNone/>
            </a:pPr>
            <a:endParaRPr sz="1800" dirty="0"/>
          </a:p>
          <a:p>
            <a:pPr marL="0" lvl="0" indent="0" algn="l" rtl="0">
              <a:lnSpc>
                <a:spcPct val="90000"/>
              </a:lnSpc>
              <a:spcBef>
                <a:spcPts val="0"/>
              </a:spcBef>
              <a:spcAft>
                <a:spcPts val="0"/>
              </a:spcAft>
              <a:buClr>
                <a:srgbClr val="888888"/>
              </a:buClr>
              <a:buSzPts val="1800"/>
              <a:buNone/>
            </a:pPr>
            <a:endParaRPr sz="1800" dirty="0"/>
          </a:p>
        </p:txBody>
      </p:sp>
      <p:graphicFrame>
        <p:nvGraphicFramePr>
          <p:cNvPr id="130" name="Google Shape;130;p10"/>
          <p:cNvGraphicFramePr/>
          <p:nvPr/>
        </p:nvGraphicFramePr>
        <p:xfrm>
          <a:off x="1846054" y="47834763"/>
          <a:ext cx="5793225" cy="2508820"/>
        </p:xfrm>
        <a:graphic>
          <a:graphicData uri="http://schemas.openxmlformats.org/drawingml/2006/table">
            <a:tbl>
              <a:tblPr>
                <a:noFill/>
                <a:tableStyleId>{8CD0467C-68CA-45AF-BB60-471696298866}</a:tableStyleId>
              </a:tblPr>
              <a:tblGrid>
                <a:gridCol w="1931075">
                  <a:extLst>
                    <a:ext uri="{9D8B030D-6E8A-4147-A177-3AD203B41FA5}">
                      <a16:colId xmlns:a16="http://schemas.microsoft.com/office/drawing/2014/main" val="20000"/>
                    </a:ext>
                  </a:extLst>
                </a:gridCol>
                <a:gridCol w="1931075">
                  <a:extLst>
                    <a:ext uri="{9D8B030D-6E8A-4147-A177-3AD203B41FA5}">
                      <a16:colId xmlns:a16="http://schemas.microsoft.com/office/drawing/2014/main" val="20001"/>
                    </a:ext>
                  </a:extLst>
                </a:gridCol>
                <a:gridCol w="1931075">
                  <a:extLst>
                    <a:ext uri="{9D8B030D-6E8A-4147-A177-3AD203B41FA5}">
                      <a16:colId xmlns:a16="http://schemas.microsoft.com/office/drawing/2014/main" val="20002"/>
                    </a:ext>
                  </a:extLst>
                </a:gridCol>
              </a:tblGrid>
              <a:tr h="165100">
                <a:tc>
                  <a:txBody>
                    <a:bodyPr/>
                    <a:lstStyle/>
                    <a:p>
                      <a:pPr marL="0" marR="0" lvl="0" indent="0" algn="ctr" rtl="0">
                        <a:spcBef>
                          <a:spcPts val="0"/>
                        </a:spcBef>
                        <a:spcAft>
                          <a:spcPts val="0"/>
                        </a:spcAft>
                        <a:buNone/>
                      </a:pPr>
                      <a:r>
                        <a:rPr lang="en-US" sz="1300" u="none" strike="noStrike" cap="none"/>
                        <a:t>Annual Limits</a:t>
                      </a:r>
                      <a:endParaRPr/>
                    </a:p>
                  </a:txBody>
                  <a:tcPr marL="65875" marR="65875" marT="32950" marB="329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n-US" sz="1300" u="none" strike="noStrike" cap="none"/>
                        <a:t>Dependent Student (1)</a:t>
                      </a:r>
                      <a:endParaRPr/>
                    </a:p>
                  </a:txBody>
                  <a:tcPr marL="65875" marR="65875" marT="32950" marB="329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n-US" sz="1300" u="none" strike="noStrike" cap="none"/>
                        <a:t>Independent Student(2)</a:t>
                      </a:r>
                      <a:endParaRPr/>
                    </a:p>
                  </a:txBody>
                  <a:tcPr marL="65875" marR="65875" marT="32950" marB="329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165100">
                <a:tc>
                  <a:txBody>
                    <a:bodyPr/>
                    <a:lstStyle/>
                    <a:p>
                      <a:pPr marL="0" marR="0" lvl="0" indent="0" algn="ctr" rtl="0">
                        <a:spcBef>
                          <a:spcPts val="0"/>
                        </a:spcBef>
                        <a:spcAft>
                          <a:spcPts val="0"/>
                        </a:spcAft>
                        <a:buNone/>
                      </a:pPr>
                      <a:r>
                        <a:rPr lang="en-US" sz="1300" b="1" u="none" strike="noStrike" cap="none"/>
                        <a:t>1st-year undergraduate</a:t>
                      </a:r>
                      <a:endParaRPr/>
                    </a:p>
                  </a:txBody>
                  <a:tcPr marL="65875" marR="65875" marT="32950" marB="329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n-US" sz="1300" u="none" strike="noStrike" cap="none"/>
                        <a:t>$5,500 (maximum $3,500 subsidized)</a:t>
                      </a:r>
                      <a:endParaRPr/>
                    </a:p>
                  </a:txBody>
                  <a:tcPr marL="65875" marR="65875" marT="32950" marB="329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n-US" sz="1300" u="none" strike="noStrike" cap="none"/>
                        <a:t>$9,500 ($3,500) </a:t>
                      </a:r>
                      <a:r>
                        <a:rPr lang="en-US" sz="1300" b="1" u="none" strike="noStrike" cap="none"/>
                        <a:t>(3)</a:t>
                      </a:r>
                      <a:endParaRPr sz="1300" u="none" strike="noStrike" cap="none"/>
                    </a:p>
                  </a:txBody>
                  <a:tcPr marL="65875" marR="65875" marT="32950" marB="329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165100">
                <a:tc>
                  <a:txBody>
                    <a:bodyPr/>
                    <a:lstStyle/>
                    <a:p>
                      <a:pPr marL="0" marR="0" lvl="0" indent="0" algn="ctr" rtl="0">
                        <a:spcBef>
                          <a:spcPts val="0"/>
                        </a:spcBef>
                        <a:spcAft>
                          <a:spcPts val="0"/>
                        </a:spcAft>
                        <a:buNone/>
                      </a:pPr>
                      <a:r>
                        <a:rPr lang="en-US" sz="1300" b="1" u="none" strike="noStrike" cap="none"/>
                        <a:t>2nd-year undergraduate</a:t>
                      </a:r>
                      <a:endParaRPr/>
                    </a:p>
                  </a:txBody>
                  <a:tcPr marL="65875" marR="65875" marT="32950" marB="329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n-US" sz="1300" u="none" strike="noStrike" cap="none"/>
                        <a:t>$6,500 ($4,500)</a:t>
                      </a:r>
                      <a:endParaRPr/>
                    </a:p>
                  </a:txBody>
                  <a:tcPr marL="65875" marR="65875" marT="32950" marB="329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n-US" sz="1300" u="none" strike="noStrike" cap="none"/>
                        <a:t>$10,500 ($4,500)</a:t>
                      </a:r>
                      <a:endParaRPr/>
                    </a:p>
                  </a:txBody>
                  <a:tcPr marL="65875" marR="65875" marT="32950" marB="329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165100">
                <a:tc>
                  <a:txBody>
                    <a:bodyPr/>
                    <a:lstStyle/>
                    <a:p>
                      <a:pPr marL="0" marR="0" lvl="0" indent="0" algn="ctr" rtl="0">
                        <a:spcBef>
                          <a:spcPts val="0"/>
                        </a:spcBef>
                        <a:spcAft>
                          <a:spcPts val="0"/>
                        </a:spcAft>
                        <a:buNone/>
                      </a:pPr>
                      <a:r>
                        <a:rPr lang="en-US" sz="1300" b="1" u="none" strike="noStrike" cap="none"/>
                        <a:t>3rd- and 4th-year undergraduate</a:t>
                      </a:r>
                      <a:endParaRPr/>
                    </a:p>
                  </a:txBody>
                  <a:tcPr marL="65875" marR="65875" marT="32950" marB="329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n-US" sz="1300" u="none" strike="noStrike" cap="none"/>
                        <a:t>$7,500 ($5,500)</a:t>
                      </a:r>
                      <a:endParaRPr/>
                    </a:p>
                  </a:txBody>
                  <a:tcPr marL="65875" marR="65875" marT="32950" marB="329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n-US" sz="1300" u="none" strike="noStrike" cap="none"/>
                        <a:t>$12,500 ($5,500)</a:t>
                      </a:r>
                      <a:endParaRPr/>
                    </a:p>
                  </a:txBody>
                  <a:tcPr marL="65875" marR="65875" marT="32950" marB="329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165100">
                <a:tc>
                  <a:txBody>
                    <a:bodyPr/>
                    <a:lstStyle/>
                    <a:p>
                      <a:pPr marL="0" marR="0" lvl="0" indent="0" algn="ctr" rtl="0">
                        <a:spcBef>
                          <a:spcPts val="0"/>
                        </a:spcBef>
                        <a:spcAft>
                          <a:spcPts val="0"/>
                        </a:spcAft>
                        <a:buNone/>
                      </a:pPr>
                      <a:r>
                        <a:rPr lang="en-US" sz="1300" b="1" u="none" strike="noStrike" cap="none"/>
                        <a:t>Graduate/professional</a:t>
                      </a:r>
                      <a:endParaRPr/>
                    </a:p>
                  </a:txBody>
                  <a:tcPr marL="65875" marR="65875" marT="32950" marB="329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n-US" sz="1300" u="none" strike="noStrike" cap="none"/>
                        <a:t>NA (All graduate and professional students are considered independent.)</a:t>
                      </a:r>
                      <a:endParaRPr/>
                    </a:p>
                  </a:txBody>
                  <a:tcPr marL="65875" marR="65875" marT="32950" marB="329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n-US" sz="1300" u="none" strike="noStrike" cap="none"/>
                        <a:t>$20,500</a:t>
                      </a:r>
                      <a:endParaRPr/>
                    </a:p>
                  </a:txBody>
                  <a:tcPr marL="65875" marR="65875" marT="32950" marB="3295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transition>
    <p:fade/>
  </p:transition>
</p:sld>
</file>

<file path=ppt/theme/theme1.xml><?xml version="1.0" encoding="utf-8"?>
<a:theme xmlns:a="http://schemas.openxmlformats.org/drawingml/2006/main" name="White with Courier font for code slides">
  <a:themeElements>
    <a:clrScheme name="Custom 12">
      <a:dk1>
        <a:srgbClr val="000000"/>
      </a:dk1>
      <a:lt1>
        <a:srgbClr val="FFFFFF"/>
      </a:lt1>
      <a:dk2>
        <a:srgbClr val="050595"/>
      </a:dk2>
      <a:lt2>
        <a:srgbClr val="FFFFFF"/>
      </a:lt2>
      <a:accent1>
        <a:srgbClr val="0000FF"/>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ue with White Bar Segoe Template">
  <a:themeElements>
    <a:clrScheme name="Custom 14">
      <a:dk1>
        <a:srgbClr val="000000"/>
      </a:dk1>
      <a:lt1>
        <a:srgbClr val="FFFFFF"/>
      </a:lt1>
      <a:dk2>
        <a:srgbClr val="0000FF"/>
      </a:dk2>
      <a:lt2>
        <a:srgbClr val="EEECE1"/>
      </a:lt2>
      <a:accent1>
        <a:srgbClr val="0000F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1013</TotalTime>
  <Words>2643</Words>
  <Application>Microsoft Office PowerPoint</Application>
  <PresentationFormat>On-screen Show (4:3)</PresentationFormat>
  <Paragraphs>386</Paragraphs>
  <Slides>38</Slides>
  <Notes>38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38</vt:i4>
      </vt:variant>
    </vt:vector>
  </HeadingPairs>
  <TitlesOfParts>
    <vt:vector size="45" baseType="lpstr">
      <vt:lpstr>Arial</vt:lpstr>
      <vt:lpstr>Calibri</vt:lpstr>
      <vt:lpstr>Courier New</vt:lpstr>
      <vt:lpstr>Franklin Gothic Book</vt:lpstr>
      <vt:lpstr>Noto Sans Symbols</vt:lpstr>
      <vt:lpstr>White with Courier font for code slides</vt:lpstr>
      <vt:lpstr>1_Blue with White Bar Segoe Template</vt:lpstr>
      <vt:lpstr> The A, B, Cs of the PPA and ECAR</vt:lpstr>
      <vt:lpstr>The Basics</vt:lpstr>
      <vt:lpstr>The Basics</vt:lpstr>
      <vt:lpstr>The Basics</vt:lpstr>
      <vt:lpstr>Types of Certifications for Participation</vt:lpstr>
      <vt:lpstr>Updating the Application</vt:lpstr>
      <vt:lpstr>Updating Application</vt:lpstr>
      <vt:lpstr>Updating Application</vt:lpstr>
      <vt:lpstr>Change in Accrediting Agency</vt:lpstr>
      <vt:lpstr>Change in Ownership or Structure</vt:lpstr>
      <vt:lpstr>New Location</vt:lpstr>
      <vt:lpstr>New Location</vt:lpstr>
      <vt:lpstr>New Location</vt:lpstr>
      <vt:lpstr>New Location</vt:lpstr>
      <vt:lpstr>New Location</vt:lpstr>
      <vt:lpstr>New Educational Programs</vt:lpstr>
      <vt:lpstr>New Educational Programs</vt:lpstr>
      <vt:lpstr>New Educational Program</vt:lpstr>
      <vt:lpstr>New Educational Program</vt:lpstr>
      <vt:lpstr>New Educational Program</vt:lpstr>
      <vt:lpstr>New Educational Program</vt:lpstr>
      <vt:lpstr>New Educational Program</vt:lpstr>
      <vt:lpstr>The Process</vt:lpstr>
      <vt:lpstr>The Process</vt:lpstr>
      <vt:lpstr>The Process</vt:lpstr>
      <vt:lpstr>Recertification</vt:lpstr>
      <vt:lpstr>Recertification</vt:lpstr>
      <vt:lpstr>Recertification</vt:lpstr>
      <vt:lpstr>Recertification</vt:lpstr>
      <vt:lpstr>Recertification</vt:lpstr>
      <vt:lpstr>Recertification</vt:lpstr>
      <vt:lpstr>Tips and Tricks</vt:lpstr>
      <vt:lpstr>Tips and Tricks</vt:lpstr>
      <vt:lpstr>Tips and Tricks</vt:lpstr>
      <vt:lpstr>Tips and Tricks</vt:lpstr>
      <vt:lpstr>Tips and Tricks</vt:lpstr>
      <vt:lpstr>Resources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Anthony Couch, II</dc:creator>
  <cp:lastModifiedBy>Stephanie Trapp</cp:lastModifiedBy>
  <cp:revision>23</cp:revision>
  <dcterms:created xsi:type="dcterms:W3CDTF">2013-04-29T14:21:38Z</dcterms:created>
  <dcterms:modified xsi:type="dcterms:W3CDTF">2023-05-18T11:08:18Z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TC102867129990</vt:lpwstr>
  </property>
  <property fmtid="{D5CDD505-2E9C-101B-9397-08002B2CF9AE}" pid="3" name="ContentTypeId">
    <vt:lpwstr>0x0101009C05342453BC5B44BEB38B9439A3B2A5</vt:lpwstr>
  </property>
</Properties>
</file>