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modernComment_10D_2FCC43DC.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69" r:id="rId4"/>
    <p:sldId id="258" r:id="rId5"/>
    <p:sldId id="278" r:id="rId6"/>
    <p:sldId id="280" r:id="rId7"/>
    <p:sldId id="281" r:id="rId8"/>
    <p:sldId id="259" r:id="rId9"/>
    <p:sldId id="261" r:id="rId10"/>
    <p:sldId id="282" r:id="rId11"/>
    <p:sldId id="262" r:id="rId12"/>
    <p:sldId id="283" r:id="rId13"/>
    <p:sldId id="284" r:id="rId14"/>
    <p:sldId id="285" r:id="rId15"/>
    <p:sldId id="288" r:id="rId16"/>
    <p:sldId id="289" r:id="rId17"/>
    <p:sldId id="290" r:id="rId18"/>
    <p:sldId id="292" r:id="rId19"/>
    <p:sldId id="291" r:id="rId20"/>
    <p:sldId id="293" r:id="rId21"/>
    <p:sldId id="294" r:id="rId22"/>
    <p:sldId id="295" r:id="rId23"/>
    <p:sldId id="296" r:id="rId24"/>
    <p:sldId id="297" r:id="rId25"/>
    <p:sldId id="299" r:id="rId26"/>
    <p:sldId id="298" r:id="rId27"/>
    <p:sldId id="260" r:id="rId28"/>
    <p:sldId id="287" r:id="rId29"/>
  </p:sldIdLst>
  <p:sldSz cx="9144000" cy="6858000" type="screen4x3"/>
  <p:notesSz cx="7010400" cy="9296400"/>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9" roundtripDataSignature="AMtx7mgM0xYIKEGHQhPoikDIRYJrAq5Sr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8F20B3-482F-AFB3-B21D-634B2696C40D}" name="Spohn Andrew B" initials="SAB" userId="S::SpohnAndrewB@jccmi.edu::c032f981-501c-4a37-a07d-1dca41d6e3f2" providerId="AD"/>
  <p188:author id="{D7A42CF7-E0C5-2181-B51E-7FBFD8301E78}" name="Guest User" initials="GU" userId="S::urn:spo:anon#19090aaae9d2891ee5eb9c429b77474e7e614e03d028de0060fe7bfd72d8e4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C566E-BFA1-4E6F-8DF1-558EB3E8EB26}" v="621" dt="2023-04-24T16:31:49.963"/>
    <p1510:client id="{EA133954-EBB9-46BB-60A4-0A3A1D1C450E}" v="42" dt="2023-05-17T16:00:19.020"/>
  </p1510:revLst>
</p1510:revInfo>
</file>

<file path=ppt/tableStyles.xml><?xml version="1.0" encoding="utf-8"?>
<a:tblStyleLst xmlns:a="http://schemas.openxmlformats.org/drawingml/2006/main" def="{8CD0467C-68CA-45AF-BB60-471696298866}">
  <a:tblStyle styleId="{8CD0467C-68CA-45AF-BB60-47169629886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19090aaae9d2891ee5eb9c429b77474e7e614e03d028de0060fe7bfd72d8e4a7::" providerId="AD" clId="Web-{71AAC897-A6C5-38BB-38C9-22B4716C588F}"/>
    <pc:docChg chg="modSld">
      <pc:chgData name="Guest User" userId="S::urn:spo:anon#19090aaae9d2891ee5eb9c429b77474e7e614e03d028de0060fe7bfd72d8e4a7::" providerId="AD" clId="Web-{71AAC897-A6C5-38BB-38C9-22B4716C588F}" dt="2023-04-27T16:43:06.904" v="5" actId="20577"/>
      <pc:docMkLst>
        <pc:docMk/>
      </pc:docMkLst>
      <pc:sldChg chg="modSp">
        <pc:chgData name="Guest User" userId="S::urn:spo:anon#19090aaae9d2891ee5eb9c429b77474e7e614e03d028de0060fe7bfd72d8e4a7::" providerId="AD" clId="Web-{71AAC897-A6C5-38BB-38C9-22B4716C588F}" dt="2023-04-27T16:43:06.904" v="5" actId="20577"/>
        <pc:sldMkLst>
          <pc:docMk/>
          <pc:sldMk cId="2096728382" sldId="293"/>
        </pc:sldMkLst>
        <pc:spChg chg="mod">
          <ac:chgData name="Guest User" userId="S::urn:spo:anon#19090aaae9d2891ee5eb9c429b77474e7e614e03d028de0060fe7bfd72d8e4a7::" providerId="AD" clId="Web-{71AAC897-A6C5-38BB-38C9-22B4716C588F}" dt="2023-04-27T16:43:06.904" v="5" actId="20577"/>
          <ac:spMkLst>
            <pc:docMk/>
            <pc:sldMk cId="2096728382" sldId="293"/>
            <ac:spMk id="4" creationId="{8D1B0F06-737A-8DD3-C51B-FEA9033DD614}"/>
          </ac:spMkLst>
        </pc:spChg>
      </pc:sldChg>
    </pc:docChg>
  </pc:docChgLst>
  <pc:docChgLst>
    <pc:chgData name="Guest User" userId="S::urn:spo:anon#19090aaae9d2891ee5eb9c429b77474e7e614e03d028de0060fe7bfd72d8e4a7::" providerId="AD" clId="Web-{E090C758-A742-1886-C317-E42C8FB2EEB3}"/>
    <pc:docChg chg="modSld">
      <pc:chgData name="Guest User" userId="S::urn:spo:anon#19090aaae9d2891ee5eb9c429b77474e7e614e03d028de0060fe7bfd72d8e4a7::" providerId="AD" clId="Web-{E090C758-A742-1886-C317-E42C8FB2EEB3}" dt="2023-04-21T13:15:35.715" v="63" actId="20577"/>
      <pc:docMkLst>
        <pc:docMk/>
      </pc:docMkLst>
      <pc:sldChg chg="modSp">
        <pc:chgData name="Guest User" userId="S::urn:spo:anon#19090aaae9d2891ee5eb9c429b77474e7e614e03d028de0060fe7bfd72d8e4a7::" providerId="AD" clId="Web-{E090C758-A742-1886-C317-E42C8FB2EEB3}" dt="2023-04-21T13:08:06.066" v="0" actId="20577"/>
        <pc:sldMkLst>
          <pc:docMk/>
          <pc:sldMk cId="0" sldId="256"/>
        </pc:sldMkLst>
        <pc:spChg chg="mod">
          <ac:chgData name="Guest User" userId="S::urn:spo:anon#19090aaae9d2891ee5eb9c429b77474e7e614e03d028de0060fe7bfd72d8e4a7::" providerId="AD" clId="Web-{E090C758-A742-1886-C317-E42C8FB2EEB3}" dt="2023-04-21T13:08:06.066" v="0" actId="20577"/>
          <ac:spMkLst>
            <pc:docMk/>
            <pc:sldMk cId="0" sldId="256"/>
            <ac:spMk id="69" creationId="{00000000-0000-0000-0000-000000000000}"/>
          </ac:spMkLst>
        </pc:spChg>
      </pc:sldChg>
      <pc:sldChg chg="modSp">
        <pc:chgData name="Guest User" userId="S::urn:spo:anon#19090aaae9d2891ee5eb9c429b77474e7e614e03d028de0060fe7bfd72d8e4a7::" providerId="AD" clId="Web-{E090C758-A742-1886-C317-E42C8FB2EEB3}" dt="2023-04-21T13:15:35.715" v="63" actId="20577"/>
        <pc:sldMkLst>
          <pc:docMk/>
          <pc:sldMk cId="0" sldId="257"/>
        </pc:sldMkLst>
        <pc:spChg chg="mod">
          <ac:chgData name="Guest User" userId="S::urn:spo:anon#19090aaae9d2891ee5eb9c429b77474e7e614e03d028de0060fe7bfd72d8e4a7::" providerId="AD" clId="Web-{E090C758-A742-1886-C317-E42C8FB2EEB3}" dt="2023-04-21T13:10:52.726" v="16" actId="1076"/>
          <ac:spMkLst>
            <pc:docMk/>
            <pc:sldMk cId="0" sldId="257"/>
            <ac:spMk id="77" creationId="{00000000-0000-0000-0000-000000000000}"/>
          </ac:spMkLst>
        </pc:spChg>
        <pc:spChg chg="mod">
          <ac:chgData name="Guest User" userId="S::urn:spo:anon#19090aaae9d2891ee5eb9c429b77474e7e614e03d028de0060fe7bfd72d8e4a7::" providerId="AD" clId="Web-{E090C758-A742-1886-C317-E42C8FB2EEB3}" dt="2023-04-21T13:15:35.715" v="63" actId="20577"/>
          <ac:spMkLst>
            <pc:docMk/>
            <pc:sldMk cId="0" sldId="257"/>
            <ac:spMk id="78" creationId="{00000000-0000-0000-0000-000000000000}"/>
          </ac:spMkLst>
        </pc:spChg>
      </pc:sldChg>
      <pc:sldChg chg="modSp">
        <pc:chgData name="Guest User" userId="S::urn:spo:anon#19090aaae9d2891ee5eb9c429b77474e7e614e03d028de0060fe7bfd72d8e4a7::" providerId="AD" clId="Web-{E090C758-A742-1886-C317-E42C8FB2EEB3}" dt="2023-04-21T13:12:08.649" v="25" actId="1076"/>
        <pc:sldMkLst>
          <pc:docMk/>
          <pc:sldMk cId="0" sldId="258"/>
        </pc:sldMkLst>
        <pc:spChg chg="mod">
          <ac:chgData name="Guest User" userId="S::urn:spo:anon#19090aaae9d2891ee5eb9c429b77474e7e614e03d028de0060fe7bfd72d8e4a7::" providerId="AD" clId="Web-{E090C758-A742-1886-C317-E42C8FB2EEB3}" dt="2023-04-21T13:12:08.649" v="25" actId="1076"/>
          <ac:spMkLst>
            <pc:docMk/>
            <pc:sldMk cId="0" sldId="258"/>
            <ac:spMk id="83" creationId="{00000000-0000-0000-0000-000000000000}"/>
          </ac:spMkLst>
        </pc:spChg>
      </pc:sldChg>
      <pc:sldChg chg="modSp">
        <pc:chgData name="Guest User" userId="S::urn:spo:anon#19090aaae9d2891ee5eb9c429b77474e7e614e03d028de0060fe7bfd72d8e4a7::" providerId="AD" clId="Web-{E090C758-A742-1886-C317-E42C8FB2EEB3}" dt="2023-04-21T13:13:01.759" v="36" actId="1076"/>
        <pc:sldMkLst>
          <pc:docMk/>
          <pc:sldMk cId="0" sldId="259"/>
        </pc:sldMkLst>
        <pc:spChg chg="mod">
          <ac:chgData name="Guest User" userId="S::urn:spo:anon#19090aaae9d2891ee5eb9c429b77474e7e614e03d028de0060fe7bfd72d8e4a7::" providerId="AD" clId="Web-{E090C758-A742-1886-C317-E42C8FB2EEB3}" dt="2023-04-21T13:13:01.759" v="36" actId="1076"/>
          <ac:spMkLst>
            <pc:docMk/>
            <pc:sldMk cId="0" sldId="259"/>
            <ac:spMk id="90" creationId="{00000000-0000-0000-0000-000000000000}"/>
          </ac:spMkLst>
        </pc:spChg>
      </pc:sldChg>
      <pc:sldChg chg="modSp">
        <pc:chgData name="Guest User" userId="S::urn:spo:anon#19090aaae9d2891ee5eb9c429b77474e7e614e03d028de0060fe7bfd72d8e4a7::" providerId="AD" clId="Web-{E090C758-A742-1886-C317-E42C8FB2EEB3}" dt="2023-04-21T13:14:43.043" v="57" actId="20577"/>
        <pc:sldMkLst>
          <pc:docMk/>
          <pc:sldMk cId="0" sldId="260"/>
        </pc:sldMkLst>
        <pc:spChg chg="mod">
          <ac:chgData name="Guest User" userId="S::urn:spo:anon#19090aaae9d2891ee5eb9c429b77474e7e614e03d028de0060fe7bfd72d8e4a7::" providerId="AD" clId="Web-{E090C758-A742-1886-C317-E42C8FB2EEB3}" dt="2023-04-21T13:14:43.043" v="57" actId="20577"/>
          <ac:spMkLst>
            <pc:docMk/>
            <pc:sldMk cId="0" sldId="260"/>
            <ac:spMk id="96" creationId="{00000000-0000-0000-0000-000000000000}"/>
          </ac:spMkLst>
        </pc:spChg>
      </pc:sldChg>
      <pc:sldChg chg="modSp">
        <pc:chgData name="Guest User" userId="S::urn:spo:anon#19090aaae9d2891ee5eb9c429b77474e7e614e03d028de0060fe7bfd72d8e4a7::" providerId="AD" clId="Web-{E090C758-A742-1886-C317-E42C8FB2EEB3}" dt="2023-04-21T13:13:14.041" v="38" actId="20577"/>
        <pc:sldMkLst>
          <pc:docMk/>
          <pc:sldMk cId="0" sldId="261"/>
        </pc:sldMkLst>
        <pc:spChg chg="mod">
          <ac:chgData name="Guest User" userId="S::urn:spo:anon#19090aaae9d2891ee5eb9c429b77474e7e614e03d028de0060fe7bfd72d8e4a7::" providerId="AD" clId="Web-{E090C758-A742-1886-C317-E42C8FB2EEB3}" dt="2023-04-21T13:13:14.041" v="38" actId="20577"/>
          <ac:spMkLst>
            <pc:docMk/>
            <pc:sldMk cId="0" sldId="261"/>
            <ac:spMk id="4" creationId="{571C1964-FC95-0E71-E5CE-5E2C33517B73}"/>
          </ac:spMkLst>
        </pc:spChg>
      </pc:sldChg>
      <pc:sldChg chg="modSp">
        <pc:chgData name="Guest User" userId="S::urn:spo:anon#19090aaae9d2891ee5eb9c429b77474e7e614e03d028de0060fe7bfd72d8e4a7::" providerId="AD" clId="Web-{E090C758-A742-1886-C317-E42C8FB2EEB3}" dt="2023-04-21T13:13:35.729" v="42" actId="20577"/>
        <pc:sldMkLst>
          <pc:docMk/>
          <pc:sldMk cId="0" sldId="262"/>
        </pc:sldMkLst>
        <pc:spChg chg="mod">
          <ac:chgData name="Guest User" userId="S::urn:spo:anon#19090aaae9d2891ee5eb9c429b77474e7e614e03d028de0060fe7bfd72d8e4a7::" providerId="AD" clId="Web-{E090C758-A742-1886-C317-E42C8FB2EEB3}" dt="2023-04-21T13:13:35.729" v="42" actId="20577"/>
          <ac:spMkLst>
            <pc:docMk/>
            <pc:sldMk cId="0" sldId="262"/>
            <ac:spMk id="2" creationId="{49F420BC-F237-C9B5-C595-375F2335737A}"/>
          </ac:spMkLst>
        </pc:spChg>
      </pc:sldChg>
      <pc:sldChg chg="modSp">
        <pc:chgData name="Guest User" userId="S::urn:spo:anon#19090aaae9d2891ee5eb9c429b77474e7e614e03d028de0060fe7bfd72d8e4a7::" providerId="AD" clId="Web-{E090C758-A742-1886-C317-E42C8FB2EEB3}" dt="2023-04-21T13:14:11.370" v="51" actId="20577"/>
        <pc:sldMkLst>
          <pc:docMk/>
          <pc:sldMk cId="0" sldId="264"/>
        </pc:sldMkLst>
        <pc:spChg chg="mod">
          <ac:chgData name="Guest User" userId="S::urn:spo:anon#19090aaae9d2891ee5eb9c429b77474e7e614e03d028de0060fe7bfd72d8e4a7::" providerId="AD" clId="Web-{E090C758-A742-1886-C317-E42C8FB2EEB3}" dt="2023-04-21T13:14:11.370" v="51" actId="20577"/>
          <ac:spMkLst>
            <pc:docMk/>
            <pc:sldMk cId="0" sldId="264"/>
            <ac:spMk id="122" creationId="{00000000-0000-0000-0000-000000000000}"/>
          </ac:spMkLst>
        </pc:spChg>
      </pc:sldChg>
      <pc:sldChg chg="modSp">
        <pc:chgData name="Guest User" userId="S::urn:spo:anon#19090aaae9d2891ee5eb9c429b77474e7e614e03d028de0060fe7bfd72d8e4a7::" providerId="AD" clId="Web-{E090C758-A742-1886-C317-E42C8FB2EEB3}" dt="2023-04-21T13:12:19.087" v="28" actId="20577"/>
        <pc:sldMkLst>
          <pc:docMk/>
          <pc:sldMk cId="2016263022" sldId="278"/>
        </pc:sldMkLst>
        <pc:spChg chg="mod">
          <ac:chgData name="Guest User" userId="S::urn:spo:anon#19090aaae9d2891ee5eb9c429b77474e7e614e03d028de0060fe7bfd72d8e4a7::" providerId="AD" clId="Web-{E090C758-A742-1886-C317-E42C8FB2EEB3}" dt="2023-04-21T13:12:19.087" v="28" actId="20577"/>
          <ac:spMkLst>
            <pc:docMk/>
            <pc:sldMk cId="2016263022" sldId="278"/>
            <ac:spMk id="83" creationId="{00000000-0000-0000-0000-000000000000}"/>
          </ac:spMkLst>
        </pc:spChg>
      </pc:sldChg>
      <pc:sldChg chg="modSp">
        <pc:chgData name="Guest User" userId="S::urn:spo:anon#19090aaae9d2891ee5eb9c429b77474e7e614e03d028de0060fe7bfd72d8e4a7::" providerId="AD" clId="Web-{E090C758-A742-1886-C317-E42C8FB2EEB3}" dt="2023-04-21T13:12:33.181" v="30" actId="20577"/>
        <pc:sldMkLst>
          <pc:docMk/>
          <pc:sldMk cId="631136603" sldId="280"/>
        </pc:sldMkLst>
        <pc:spChg chg="mod">
          <ac:chgData name="Guest User" userId="S::urn:spo:anon#19090aaae9d2891ee5eb9c429b77474e7e614e03d028de0060fe7bfd72d8e4a7::" providerId="AD" clId="Web-{E090C758-A742-1886-C317-E42C8FB2EEB3}" dt="2023-04-21T13:12:33.181" v="30" actId="20577"/>
          <ac:spMkLst>
            <pc:docMk/>
            <pc:sldMk cId="631136603" sldId="280"/>
            <ac:spMk id="83" creationId="{00000000-0000-0000-0000-000000000000}"/>
          </ac:spMkLst>
        </pc:spChg>
      </pc:sldChg>
      <pc:sldChg chg="modSp">
        <pc:chgData name="Guest User" userId="S::urn:spo:anon#19090aaae9d2891ee5eb9c429b77474e7e614e03d028de0060fe7bfd72d8e4a7::" providerId="AD" clId="Web-{E090C758-A742-1886-C317-E42C8FB2EEB3}" dt="2023-04-21T13:12:46.962" v="33" actId="20577"/>
        <pc:sldMkLst>
          <pc:docMk/>
          <pc:sldMk cId="788310652" sldId="281"/>
        </pc:sldMkLst>
        <pc:spChg chg="mod">
          <ac:chgData name="Guest User" userId="S::urn:spo:anon#19090aaae9d2891ee5eb9c429b77474e7e614e03d028de0060fe7bfd72d8e4a7::" providerId="AD" clId="Web-{E090C758-A742-1886-C317-E42C8FB2EEB3}" dt="2023-04-21T13:12:46.962" v="33" actId="20577"/>
          <ac:spMkLst>
            <pc:docMk/>
            <pc:sldMk cId="788310652" sldId="281"/>
            <ac:spMk id="83" creationId="{00000000-0000-0000-0000-000000000000}"/>
          </ac:spMkLst>
        </pc:spChg>
      </pc:sldChg>
      <pc:sldChg chg="modSp">
        <pc:chgData name="Guest User" userId="S::urn:spo:anon#19090aaae9d2891ee5eb9c429b77474e7e614e03d028de0060fe7bfd72d8e4a7::" providerId="AD" clId="Web-{E090C758-A742-1886-C317-E42C8FB2EEB3}" dt="2023-04-21T13:13:24.197" v="40" actId="20577"/>
        <pc:sldMkLst>
          <pc:docMk/>
          <pc:sldMk cId="806765181" sldId="282"/>
        </pc:sldMkLst>
        <pc:spChg chg="mod">
          <ac:chgData name="Guest User" userId="S::urn:spo:anon#19090aaae9d2891ee5eb9c429b77474e7e614e03d028de0060fe7bfd72d8e4a7::" providerId="AD" clId="Web-{E090C758-A742-1886-C317-E42C8FB2EEB3}" dt="2023-04-21T13:13:24.197" v="40" actId="20577"/>
          <ac:spMkLst>
            <pc:docMk/>
            <pc:sldMk cId="806765181" sldId="282"/>
            <ac:spMk id="4" creationId="{571C1964-FC95-0E71-E5CE-5E2C33517B73}"/>
          </ac:spMkLst>
        </pc:spChg>
      </pc:sldChg>
      <pc:sldChg chg="modSp">
        <pc:chgData name="Guest User" userId="S::urn:spo:anon#19090aaae9d2891ee5eb9c429b77474e7e614e03d028de0060fe7bfd72d8e4a7::" providerId="AD" clId="Web-{E090C758-A742-1886-C317-E42C8FB2EEB3}" dt="2023-04-21T13:13:46.260" v="45" actId="20577"/>
        <pc:sldMkLst>
          <pc:docMk/>
          <pc:sldMk cId="2858283834" sldId="283"/>
        </pc:sldMkLst>
        <pc:spChg chg="mod">
          <ac:chgData name="Guest User" userId="S::urn:spo:anon#19090aaae9d2891ee5eb9c429b77474e7e614e03d028de0060fe7bfd72d8e4a7::" providerId="AD" clId="Web-{E090C758-A742-1886-C317-E42C8FB2EEB3}" dt="2023-04-21T13:13:46.260" v="45" actId="20577"/>
          <ac:spMkLst>
            <pc:docMk/>
            <pc:sldMk cId="2858283834" sldId="283"/>
            <ac:spMk id="2" creationId="{49F420BC-F237-C9B5-C595-375F2335737A}"/>
          </ac:spMkLst>
        </pc:spChg>
      </pc:sldChg>
      <pc:sldChg chg="modSp">
        <pc:chgData name="Guest User" userId="S::urn:spo:anon#19090aaae9d2891ee5eb9c429b77474e7e614e03d028de0060fe7bfd72d8e4a7::" providerId="AD" clId="Web-{E090C758-A742-1886-C317-E42C8FB2EEB3}" dt="2023-04-21T13:14:02.370" v="49" actId="1076"/>
        <pc:sldMkLst>
          <pc:docMk/>
          <pc:sldMk cId="334729979" sldId="284"/>
        </pc:sldMkLst>
        <pc:spChg chg="mod">
          <ac:chgData name="Guest User" userId="S::urn:spo:anon#19090aaae9d2891ee5eb9c429b77474e7e614e03d028de0060fe7bfd72d8e4a7::" providerId="AD" clId="Web-{E090C758-A742-1886-C317-E42C8FB2EEB3}" dt="2023-04-21T13:13:57.073" v="48" actId="20577"/>
          <ac:spMkLst>
            <pc:docMk/>
            <pc:sldMk cId="334729979" sldId="284"/>
            <ac:spMk id="2" creationId="{49F420BC-F237-C9B5-C595-375F2335737A}"/>
          </ac:spMkLst>
        </pc:spChg>
        <pc:spChg chg="mod">
          <ac:chgData name="Guest User" userId="S::urn:spo:anon#19090aaae9d2891ee5eb9c429b77474e7e614e03d028de0060fe7bfd72d8e4a7::" providerId="AD" clId="Web-{E090C758-A742-1886-C317-E42C8FB2EEB3}" dt="2023-04-21T13:14:02.370" v="49" actId="1076"/>
          <ac:spMkLst>
            <pc:docMk/>
            <pc:sldMk cId="334729979" sldId="284"/>
            <ac:spMk id="4" creationId="{8D1B0F06-737A-8DD3-C51B-FEA9033DD614}"/>
          </ac:spMkLst>
        </pc:spChg>
      </pc:sldChg>
      <pc:sldChg chg="modSp">
        <pc:chgData name="Guest User" userId="S::urn:spo:anon#19090aaae9d2891ee5eb9c429b77474e7e614e03d028de0060fe7bfd72d8e4a7::" providerId="AD" clId="Web-{E090C758-A742-1886-C317-E42C8FB2EEB3}" dt="2023-04-21T13:14:26.683" v="54" actId="20577"/>
        <pc:sldMkLst>
          <pc:docMk/>
          <pc:sldMk cId="1020854028" sldId="285"/>
        </pc:sldMkLst>
        <pc:spChg chg="mod">
          <ac:chgData name="Guest User" userId="S::urn:spo:anon#19090aaae9d2891ee5eb9c429b77474e7e614e03d028de0060fe7bfd72d8e4a7::" providerId="AD" clId="Web-{E090C758-A742-1886-C317-E42C8FB2EEB3}" dt="2023-04-21T13:14:26.683" v="54" actId="20577"/>
          <ac:spMkLst>
            <pc:docMk/>
            <pc:sldMk cId="1020854028" sldId="285"/>
            <ac:spMk id="2" creationId="{49F420BC-F237-C9B5-C595-375F2335737A}"/>
          </ac:spMkLst>
        </pc:spChg>
      </pc:sldChg>
      <pc:sldChg chg="modSp">
        <pc:chgData name="Guest User" userId="S::urn:spo:anon#19090aaae9d2891ee5eb9c429b77474e7e614e03d028de0060fe7bfd72d8e4a7::" providerId="AD" clId="Web-{E090C758-A742-1886-C317-E42C8FB2EEB3}" dt="2023-04-21T13:14:34.746" v="56" actId="20577"/>
        <pc:sldMkLst>
          <pc:docMk/>
          <pc:sldMk cId="600091720" sldId="286"/>
        </pc:sldMkLst>
        <pc:spChg chg="mod">
          <ac:chgData name="Guest User" userId="S::urn:spo:anon#19090aaae9d2891ee5eb9c429b77474e7e614e03d028de0060fe7bfd72d8e4a7::" providerId="AD" clId="Web-{E090C758-A742-1886-C317-E42C8FB2EEB3}" dt="2023-04-21T13:14:34.746" v="56" actId="20577"/>
          <ac:spMkLst>
            <pc:docMk/>
            <pc:sldMk cId="600091720" sldId="286"/>
            <ac:spMk id="2" creationId="{49F420BC-F237-C9B5-C595-375F2335737A}"/>
          </ac:spMkLst>
        </pc:spChg>
      </pc:sldChg>
      <pc:sldChg chg="modSp">
        <pc:chgData name="Guest User" userId="S::urn:spo:anon#19090aaae9d2891ee5eb9c429b77474e7e614e03d028de0060fe7bfd72d8e4a7::" providerId="AD" clId="Web-{E090C758-A742-1886-C317-E42C8FB2EEB3}" dt="2023-04-21T13:14:53.918" v="58" actId="20577"/>
        <pc:sldMkLst>
          <pc:docMk/>
          <pc:sldMk cId="4027915329" sldId="287"/>
        </pc:sldMkLst>
        <pc:spChg chg="mod">
          <ac:chgData name="Guest User" userId="S::urn:spo:anon#19090aaae9d2891ee5eb9c429b77474e7e614e03d028de0060fe7bfd72d8e4a7::" providerId="AD" clId="Web-{E090C758-A742-1886-C317-E42C8FB2EEB3}" dt="2023-04-21T13:14:53.918" v="58" actId="20577"/>
          <ac:spMkLst>
            <pc:docMk/>
            <pc:sldMk cId="4027915329" sldId="287"/>
            <ac:spMk id="96" creationId="{00000000-0000-0000-0000-000000000000}"/>
          </ac:spMkLst>
        </pc:spChg>
      </pc:sldChg>
    </pc:docChg>
  </pc:docChgLst>
  <pc:docChgLst>
    <pc:chgData name="Guest User" userId="S::urn:spo:anon#19090aaae9d2891ee5eb9c429b77474e7e614e03d028de0060fe7bfd72d8e4a7::" providerId="AD" clId="Web-{175961EA-3183-4150-93D8-7ABDCF5A4C4C}"/>
    <pc:docChg chg="addSld modSld">
      <pc:chgData name="Guest User" userId="S::urn:spo:anon#19090aaae9d2891ee5eb9c429b77474e7e614e03d028de0060fe7bfd72d8e4a7::" providerId="AD" clId="Web-{175961EA-3183-4150-93D8-7ABDCF5A4C4C}" dt="2023-04-18T20:37:44.458" v="16" actId="1076"/>
      <pc:docMkLst>
        <pc:docMk/>
      </pc:docMkLst>
      <pc:sldChg chg="modSp">
        <pc:chgData name="Guest User" userId="S::urn:spo:anon#19090aaae9d2891ee5eb9c429b77474e7e614e03d028de0060fe7bfd72d8e4a7::" providerId="AD" clId="Web-{175961EA-3183-4150-93D8-7ABDCF5A4C4C}" dt="2023-04-18T20:34:15.530" v="8" actId="20577"/>
        <pc:sldMkLst>
          <pc:docMk/>
          <pc:sldMk cId="0" sldId="261"/>
        </pc:sldMkLst>
        <pc:spChg chg="mod">
          <ac:chgData name="Guest User" userId="S::urn:spo:anon#19090aaae9d2891ee5eb9c429b77474e7e614e03d028de0060fe7bfd72d8e4a7::" providerId="AD" clId="Web-{175961EA-3183-4150-93D8-7ABDCF5A4C4C}" dt="2023-04-18T20:34:15.530" v="8" actId="20577"/>
          <ac:spMkLst>
            <pc:docMk/>
            <pc:sldMk cId="0" sldId="261"/>
            <ac:spMk id="6" creationId="{B11210AA-AE05-1D66-8F51-F0702BC2EFFF}"/>
          </ac:spMkLst>
        </pc:spChg>
      </pc:sldChg>
      <pc:sldChg chg="addSp modSp new">
        <pc:chgData name="Guest User" userId="S::urn:spo:anon#19090aaae9d2891ee5eb9c429b77474e7e614e03d028de0060fe7bfd72d8e4a7::" providerId="AD" clId="Web-{175961EA-3183-4150-93D8-7ABDCF5A4C4C}" dt="2023-04-18T20:37:44.458" v="16" actId="1076"/>
        <pc:sldMkLst>
          <pc:docMk/>
          <pc:sldMk cId="94574050" sldId="271"/>
        </pc:sldMkLst>
        <pc:picChg chg="add mod">
          <ac:chgData name="Guest User" userId="S::urn:spo:anon#19090aaae9d2891ee5eb9c429b77474e7e614e03d028de0060fe7bfd72d8e4a7::" providerId="AD" clId="Web-{175961EA-3183-4150-93D8-7ABDCF5A4C4C}" dt="2023-04-18T20:37:44.458" v="16" actId="1076"/>
          <ac:picMkLst>
            <pc:docMk/>
            <pc:sldMk cId="94574050" sldId="271"/>
            <ac:picMk id="2" creationId="{94BAFD45-A421-2B76-7B71-E0999102E716}"/>
          </ac:picMkLst>
        </pc:picChg>
      </pc:sldChg>
    </pc:docChg>
  </pc:docChgLst>
  <pc:docChgLst>
    <pc:chgData name="Guest User" userId="S::urn:spo:anon#19090aaae9d2891ee5eb9c429b77474e7e614e03d028de0060fe7bfd72d8e4a7::" providerId="AD" clId="Web-{F4307849-4791-8DA3-8F33-13518E14DB1F}"/>
    <pc:docChg chg="addSld modSld">
      <pc:chgData name="Guest User" userId="S::urn:spo:anon#19090aaae9d2891ee5eb9c429b77474e7e614e03d028de0060fe7bfd72d8e4a7::" providerId="AD" clId="Web-{F4307849-4791-8DA3-8F33-13518E14DB1F}" dt="2023-04-21T19:16:18.984" v="806" actId="20577"/>
      <pc:docMkLst>
        <pc:docMk/>
      </pc:docMkLst>
      <pc:sldChg chg="modSp">
        <pc:chgData name="Guest User" userId="S::urn:spo:anon#19090aaae9d2891ee5eb9c429b77474e7e614e03d028de0060fe7bfd72d8e4a7::" providerId="AD" clId="Web-{F4307849-4791-8DA3-8F33-13518E14DB1F}" dt="2023-04-21T18:50:19.601" v="502" actId="20577"/>
        <pc:sldMkLst>
          <pc:docMk/>
          <pc:sldMk cId="1020854028" sldId="285"/>
        </pc:sldMkLst>
        <pc:spChg chg="mod">
          <ac:chgData name="Guest User" userId="S::urn:spo:anon#19090aaae9d2891ee5eb9c429b77474e7e614e03d028de0060fe7bfd72d8e4a7::" providerId="AD" clId="Web-{F4307849-4791-8DA3-8F33-13518E14DB1F}" dt="2023-04-21T18:50:19.601" v="502" actId="20577"/>
          <ac:spMkLst>
            <pc:docMk/>
            <pc:sldMk cId="1020854028" sldId="285"/>
            <ac:spMk id="4" creationId="{8D1B0F06-737A-8DD3-C51B-FEA9033DD614}"/>
          </ac:spMkLst>
        </pc:spChg>
      </pc:sldChg>
      <pc:sldChg chg="modSp add replId">
        <pc:chgData name="Guest User" userId="S::urn:spo:anon#19090aaae9d2891ee5eb9c429b77474e7e614e03d028de0060fe7bfd72d8e4a7::" providerId="AD" clId="Web-{F4307849-4791-8DA3-8F33-13518E14DB1F}" dt="2023-04-21T18:28:41.788" v="251" actId="1076"/>
        <pc:sldMkLst>
          <pc:docMk/>
          <pc:sldMk cId="376826184" sldId="288"/>
        </pc:sldMkLst>
        <pc:spChg chg="mod">
          <ac:chgData name="Guest User" userId="S::urn:spo:anon#19090aaae9d2891ee5eb9c429b77474e7e614e03d028de0060fe7bfd72d8e4a7::" providerId="AD" clId="Web-{F4307849-4791-8DA3-8F33-13518E14DB1F}" dt="2023-04-21T18:28:41.788" v="251" actId="1076"/>
          <ac:spMkLst>
            <pc:docMk/>
            <pc:sldMk cId="376826184" sldId="288"/>
            <ac:spMk id="4" creationId="{8D1B0F06-737A-8DD3-C51B-FEA9033DD614}"/>
          </ac:spMkLst>
        </pc:spChg>
      </pc:sldChg>
      <pc:sldChg chg="modSp add replId">
        <pc:chgData name="Guest User" userId="S::urn:spo:anon#19090aaae9d2891ee5eb9c429b77474e7e614e03d028de0060fe7bfd72d8e4a7::" providerId="AD" clId="Web-{F4307849-4791-8DA3-8F33-13518E14DB1F}" dt="2023-04-21T18:51:09.915" v="509" actId="20577"/>
        <pc:sldMkLst>
          <pc:docMk/>
          <pc:sldMk cId="955896114" sldId="289"/>
        </pc:sldMkLst>
        <pc:spChg chg="mod">
          <ac:chgData name="Guest User" userId="S::urn:spo:anon#19090aaae9d2891ee5eb9c429b77474e7e614e03d028de0060fe7bfd72d8e4a7::" providerId="AD" clId="Web-{F4307849-4791-8DA3-8F33-13518E14DB1F}" dt="2023-04-21T18:51:09.915" v="509" actId="20577"/>
          <ac:spMkLst>
            <pc:docMk/>
            <pc:sldMk cId="955896114" sldId="289"/>
            <ac:spMk id="4" creationId="{8D1B0F06-737A-8DD3-C51B-FEA9033DD614}"/>
          </ac:spMkLst>
        </pc:spChg>
      </pc:sldChg>
      <pc:sldChg chg="modSp add replId">
        <pc:chgData name="Guest User" userId="S::urn:spo:anon#19090aaae9d2891ee5eb9c429b77474e7e614e03d028de0060fe7bfd72d8e4a7::" providerId="AD" clId="Web-{F4307849-4791-8DA3-8F33-13518E14DB1F}" dt="2023-04-21T18:48:24.786" v="476" actId="20577"/>
        <pc:sldMkLst>
          <pc:docMk/>
          <pc:sldMk cId="1488775278" sldId="290"/>
        </pc:sldMkLst>
        <pc:spChg chg="mod">
          <ac:chgData name="Guest User" userId="S::urn:spo:anon#19090aaae9d2891ee5eb9c429b77474e7e614e03d028de0060fe7bfd72d8e4a7::" providerId="AD" clId="Web-{F4307849-4791-8DA3-8F33-13518E14DB1F}" dt="2023-04-21T18:48:24.786" v="476" actId="20577"/>
          <ac:spMkLst>
            <pc:docMk/>
            <pc:sldMk cId="1488775278" sldId="290"/>
            <ac:spMk id="4" creationId="{8D1B0F06-737A-8DD3-C51B-FEA9033DD614}"/>
          </ac:spMkLst>
        </pc:spChg>
      </pc:sldChg>
      <pc:sldChg chg="modSp add replId">
        <pc:chgData name="Guest User" userId="S::urn:spo:anon#19090aaae9d2891ee5eb9c429b77474e7e614e03d028de0060fe7bfd72d8e4a7::" providerId="AD" clId="Web-{F4307849-4791-8DA3-8F33-13518E14DB1F}" dt="2023-04-21T19:02:05.494" v="704" actId="20577"/>
        <pc:sldMkLst>
          <pc:docMk/>
          <pc:sldMk cId="3844845447" sldId="291"/>
        </pc:sldMkLst>
        <pc:spChg chg="mod">
          <ac:chgData name="Guest User" userId="S::urn:spo:anon#19090aaae9d2891ee5eb9c429b77474e7e614e03d028de0060fe7bfd72d8e4a7::" providerId="AD" clId="Web-{F4307849-4791-8DA3-8F33-13518E14DB1F}" dt="2023-04-21T19:02:05.494" v="704" actId="20577"/>
          <ac:spMkLst>
            <pc:docMk/>
            <pc:sldMk cId="3844845447" sldId="291"/>
            <ac:spMk id="4" creationId="{8D1B0F06-737A-8DD3-C51B-FEA9033DD614}"/>
          </ac:spMkLst>
        </pc:spChg>
      </pc:sldChg>
      <pc:sldChg chg="modSp add replId">
        <pc:chgData name="Guest User" userId="S::urn:spo:anon#19090aaae9d2891ee5eb9c429b77474e7e614e03d028de0060fe7bfd72d8e4a7::" providerId="AD" clId="Web-{F4307849-4791-8DA3-8F33-13518E14DB1F}" dt="2023-04-21T18:57:17.799" v="615" actId="20577"/>
        <pc:sldMkLst>
          <pc:docMk/>
          <pc:sldMk cId="3134880721" sldId="292"/>
        </pc:sldMkLst>
        <pc:spChg chg="mod">
          <ac:chgData name="Guest User" userId="S::urn:spo:anon#19090aaae9d2891ee5eb9c429b77474e7e614e03d028de0060fe7bfd72d8e4a7::" providerId="AD" clId="Web-{F4307849-4791-8DA3-8F33-13518E14DB1F}" dt="2023-04-21T18:57:17.799" v="615" actId="20577"/>
          <ac:spMkLst>
            <pc:docMk/>
            <pc:sldMk cId="3134880721" sldId="292"/>
            <ac:spMk id="4" creationId="{8D1B0F06-737A-8DD3-C51B-FEA9033DD614}"/>
          </ac:spMkLst>
        </pc:spChg>
      </pc:sldChg>
      <pc:sldChg chg="modSp add replId">
        <pc:chgData name="Guest User" userId="S::urn:spo:anon#19090aaae9d2891ee5eb9c429b77474e7e614e03d028de0060fe7bfd72d8e4a7::" providerId="AD" clId="Web-{F4307849-4791-8DA3-8F33-13518E14DB1F}" dt="2023-04-21T19:16:18.984" v="806" actId="20577"/>
        <pc:sldMkLst>
          <pc:docMk/>
          <pc:sldMk cId="2096728382" sldId="293"/>
        </pc:sldMkLst>
        <pc:spChg chg="mod">
          <ac:chgData name="Guest User" userId="S::urn:spo:anon#19090aaae9d2891ee5eb9c429b77474e7e614e03d028de0060fe7bfd72d8e4a7::" providerId="AD" clId="Web-{F4307849-4791-8DA3-8F33-13518E14DB1F}" dt="2023-04-21T19:16:18.984" v="806" actId="20577"/>
          <ac:spMkLst>
            <pc:docMk/>
            <pc:sldMk cId="2096728382" sldId="293"/>
            <ac:spMk id="4" creationId="{8D1B0F06-737A-8DD3-C51B-FEA9033DD614}"/>
          </ac:spMkLst>
        </pc:spChg>
      </pc:sldChg>
    </pc:docChg>
  </pc:docChgLst>
  <pc:docChgLst>
    <pc:chgData name="Guest User" userId="S::urn:spo:anon#19090aaae9d2891ee5eb9c429b77474e7e614e03d028de0060fe7bfd72d8e4a7::" providerId="AD" clId="Web-{5D902F5D-3701-55F6-D1E8-4DADFCA1842B}"/>
    <pc:docChg chg="modSld">
      <pc:chgData name="Guest User" userId="S::urn:spo:anon#19090aaae9d2891ee5eb9c429b77474e7e614e03d028de0060fe7bfd72d8e4a7::" providerId="AD" clId="Web-{5D902F5D-3701-55F6-D1E8-4DADFCA1842B}" dt="2023-04-10T16:07:28.510" v="0" actId="20577"/>
      <pc:docMkLst>
        <pc:docMk/>
      </pc:docMkLst>
      <pc:sldChg chg="modSp">
        <pc:chgData name="Guest User" userId="S::urn:spo:anon#19090aaae9d2891ee5eb9c429b77474e7e614e03d028de0060fe7bfd72d8e4a7::" providerId="AD" clId="Web-{5D902F5D-3701-55F6-D1E8-4DADFCA1842B}" dt="2023-04-10T16:07:28.510" v="0" actId="20577"/>
        <pc:sldMkLst>
          <pc:docMk/>
          <pc:sldMk cId="0" sldId="256"/>
        </pc:sldMkLst>
        <pc:spChg chg="mod">
          <ac:chgData name="Guest User" userId="S::urn:spo:anon#19090aaae9d2891ee5eb9c429b77474e7e614e03d028de0060fe7bfd72d8e4a7::" providerId="AD" clId="Web-{5D902F5D-3701-55F6-D1E8-4DADFCA1842B}" dt="2023-04-10T16:07:28.510" v="0" actId="20577"/>
          <ac:spMkLst>
            <pc:docMk/>
            <pc:sldMk cId="0" sldId="256"/>
            <ac:spMk id="70" creationId="{00000000-0000-0000-0000-000000000000}"/>
          </ac:spMkLst>
        </pc:spChg>
      </pc:sldChg>
    </pc:docChg>
  </pc:docChgLst>
  <pc:docChgLst>
    <pc:chgData name="Guest User" userId="S::urn:spo:anon#19090aaae9d2891ee5eb9c429b77474e7e614e03d028de0060fe7bfd72d8e4a7::" providerId="AD" clId="Web-{07818016-2142-993D-4CA9-D7F92CB8CEEC}"/>
    <pc:docChg chg="mod addSld modSld">
      <pc:chgData name="Guest User" userId="S::urn:spo:anon#19090aaae9d2891ee5eb9c429b77474e7e614e03d028de0060fe7bfd72d8e4a7::" providerId="AD" clId="Web-{07818016-2142-993D-4CA9-D7F92CB8CEEC}" dt="2023-04-18T15:43:39.132" v="72" actId="14100"/>
      <pc:docMkLst>
        <pc:docMk/>
      </pc:docMkLst>
      <pc:sldChg chg="modSp">
        <pc:chgData name="Guest User" userId="S::urn:spo:anon#19090aaae9d2891ee5eb9c429b77474e7e614e03d028de0060fe7bfd72d8e4a7::" providerId="AD" clId="Web-{07818016-2142-993D-4CA9-D7F92CB8CEEC}" dt="2023-04-18T15:22:25.124" v="4" actId="20577"/>
        <pc:sldMkLst>
          <pc:docMk/>
          <pc:sldMk cId="0" sldId="258"/>
        </pc:sldMkLst>
        <pc:spChg chg="mod">
          <ac:chgData name="Guest User" userId="S::urn:spo:anon#19090aaae9d2891ee5eb9c429b77474e7e614e03d028de0060fe7bfd72d8e4a7::" providerId="AD" clId="Web-{07818016-2142-993D-4CA9-D7F92CB8CEEC}" dt="2023-04-18T15:22:25.124" v="4" actId="20577"/>
          <ac:spMkLst>
            <pc:docMk/>
            <pc:sldMk cId="0" sldId="258"/>
            <ac:spMk id="84" creationId="{00000000-0000-0000-0000-000000000000}"/>
          </ac:spMkLst>
        </pc:spChg>
      </pc:sldChg>
      <pc:sldChg chg="modSp">
        <pc:chgData name="Guest User" userId="S::urn:spo:anon#19090aaae9d2891ee5eb9c429b77474e7e614e03d028de0060fe7bfd72d8e4a7::" providerId="AD" clId="Web-{07818016-2142-993D-4CA9-D7F92CB8CEEC}" dt="2023-04-18T15:23:24.516" v="22" actId="20577"/>
        <pc:sldMkLst>
          <pc:docMk/>
          <pc:sldMk cId="0" sldId="259"/>
        </pc:sldMkLst>
        <pc:spChg chg="mod">
          <ac:chgData name="Guest User" userId="S::urn:spo:anon#19090aaae9d2891ee5eb9c429b77474e7e614e03d028de0060fe7bfd72d8e4a7::" providerId="AD" clId="Web-{07818016-2142-993D-4CA9-D7F92CB8CEEC}" dt="2023-04-18T15:23:24.516" v="22" actId="20577"/>
          <ac:spMkLst>
            <pc:docMk/>
            <pc:sldMk cId="0" sldId="259"/>
            <ac:spMk id="91" creationId="{00000000-0000-0000-0000-000000000000}"/>
          </ac:spMkLst>
        </pc:spChg>
      </pc:sldChg>
      <pc:sldChg chg="modSp">
        <pc:chgData name="Guest User" userId="S::urn:spo:anon#19090aaae9d2891ee5eb9c429b77474e7e614e03d028de0060fe7bfd72d8e4a7::" providerId="AD" clId="Web-{07818016-2142-993D-4CA9-D7F92CB8CEEC}" dt="2023-04-18T15:28:18.552" v="65" actId="20577"/>
        <pc:sldMkLst>
          <pc:docMk/>
          <pc:sldMk cId="0" sldId="260"/>
        </pc:sldMkLst>
        <pc:spChg chg="mod">
          <ac:chgData name="Guest User" userId="S::urn:spo:anon#19090aaae9d2891ee5eb9c429b77474e7e614e03d028de0060fe7bfd72d8e4a7::" providerId="AD" clId="Web-{07818016-2142-993D-4CA9-D7F92CB8CEEC}" dt="2023-04-18T15:28:18.552" v="65" actId="20577"/>
          <ac:spMkLst>
            <pc:docMk/>
            <pc:sldMk cId="0" sldId="260"/>
            <ac:spMk id="97" creationId="{00000000-0000-0000-0000-000000000000}"/>
          </ac:spMkLst>
        </pc:spChg>
      </pc:sldChg>
      <pc:sldChg chg="addCm">
        <pc:chgData name="Guest User" userId="S::urn:spo:anon#19090aaae9d2891ee5eb9c429b77474e7e614e03d028de0060fe7bfd72d8e4a7::" providerId="AD" clId="Web-{07818016-2142-993D-4CA9-D7F92CB8CEEC}" dt="2023-04-18T15:20:58.888" v="1"/>
        <pc:sldMkLst>
          <pc:docMk/>
          <pc:sldMk cId="801915868" sldId="269"/>
        </pc:sldMkLst>
        <pc:extLst>
          <p:ext xmlns:p="http://schemas.openxmlformats.org/presentationml/2006/main" uri="{D6D511B9-2390-475A-947B-AFAB55BFBCF1}">
            <pc226:cmChg xmlns:pc226="http://schemas.microsoft.com/office/powerpoint/2022/06/main/command" chg="add">
              <pc226:chgData name="Guest User" userId="S::urn:spo:anon#19090aaae9d2891ee5eb9c429b77474e7e614e03d028de0060fe7bfd72d8e4a7::" providerId="AD" clId="Web-{07818016-2142-993D-4CA9-D7F92CB8CEEC}" dt="2023-04-18T15:20:58.888" v="1"/>
              <pc2:cmMkLst xmlns:pc2="http://schemas.microsoft.com/office/powerpoint/2019/9/main/command">
                <pc:docMk/>
                <pc:sldMk cId="801915868" sldId="269"/>
                <pc2:cmMk id="{F6F85248-A1F3-4BCF-B080-667C3242A0E7}"/>
              </pc2:cmMkLst>
            </pc226:cmChg>
          </p:ext>
        </pc:extLst>
      </pc:sldChg>
      <pc:sldChg chg="addSp modSp new">
        <pc:chgData name="Guest User" userId="S::urn:spo:anon#19090aaae9d2891ee5eb9c429b77474e7e614e03d028de0060fe7bfd72d8e4a7::" providerId="AD" clId="Web-{07818016-2142-993D-4CA9-D7F92CB8CEEC}" dt="2023-04-18T15:43:39.132" v="72" actId="14100"/>
        <pc:sldMkLst>
          <pc:docMk/>
          <pc:sldMk cId="905019898" sldId="270"/>
        </pc:sldMkLst>
        <pc:picChg chg="add mod">
          <ac:chgData name="Guest User" userId="S::urn:spo:anon#19090aaae9d2891ee5eb9c429b77474e7e614e03d028de0060fe7bfd72d8e4a7::" providerId="AD" clId="Web-{07818016-2142-993D-4CA9-D7F92CB8CEEC}" dt="2023-04-18T15:43:39.132" v="72" actId="14100"/>
          <ac:picMkLst>
            <pc:docMk/>
            <pc:sldMk cId="905019898" sldId="270"/>
            <ac:picMk id="2" creationId="{AAB37617-1B9A-1000-CCDA-554083F60EEE}"/>
          </ac:picMkLst>
        </pc:picChg>
      </pc:sldChg>
    </pc:docChg>
  </pc:docChgLst>
  <pc:docChgLst>
    <pc:chgData name="Guest User" userId="S::urn:spo:anon#19090aaae9d2891ee5eb9c429b77474e7e614e03d028de0060fe7bfd72d8e4a7::" providerId="AD" clId="Web-{AA1F04FE-7398-81A2-4FC3-87F0301E5CF4}"/>
    <pc:docChg chg="modSld">
      <pc:chgData name="Guest User" userId="S::urn:spo:anon#19090aaae9d2891ee5eb9c429b77474e7e614e03d028de0060fe7bfd72d8e4a7::" providerId="AD" clId="Web-{AA1F04FE-7398-81A2-4FC3-87F0301E5CF4}" dt="2023-04-21T20:16:02.332" v="19" actId="20577"/>
      <pc:docMkLst>
        <pc:docMk/>
      </pc:docMkLst>
      <pc:sldChg chg="modSp">
        <pc:chgData name="Guest User" userId="S::urn:spo:anon#19090aaae9d2891ee5eb9c429b77474e7e614e03d028de0060fe7bfd72d8e4a7::" providerId="AD" clId="Web-{AA1F04FE-7398-81A2-4FC3-87F0301E5CF4}" dt="2023-04-21T20:16:02.332" v="19" actId="20577"/>
        <pc:sldMkLst>
          <pc:docMk/>
          <pc:sldMk cId="3844845447" sldId="291"/>
        </pc:sldMkLst>
        <pc:spChg chg="mod">
          <ac:chgData name="Guest User" userId="S::urn:spo:anon#19090aaae9d2891ee5eb9c429b77474e7e614e03d028de0060fe7bfd72d8e4a7::" providerId="AD" clId="Web-{AA1F04FE-7398-81A2-4FC3-87F0301E5CF4}" dt="2023-04-21T20:16:02.332" v="19" actId="20577"/>
          <ac:spMkLst>
            <pc:docMk/>
            <pc:sldMk cId="3844845447" sldId="291"/>
            <ac:spMk id="4" creationId="{8D1B0F06-737A-8DD3-C51B-FEA9033DD614}"/>
          </ac:spMkLst>
        </pc:spChg>
      </pc:sldChg>
      <pc:sldChg chg="modSp">
        <pc:chgData name="Guest User" userId="S::urn:spo:anon#19090aaae9d2891ee5eb9c429b77474e7e614e03d028de0060fe7bfd72d8e4a7::" providerId="AD" clId="Web-{AA1F04FE-7398-81A2-4FC3-87F0301E5CF4}" dt="2023-04-21T20:14:48.893" v="2" actId="20577"/>
        <pc:sldMkLst>
          <pc:docMk/>
          <pc:sldMk cId="3134880721" sldId="292"/>
        </pc:sldMkLst>
        <pc:spChg chg="mod">
          <ac:chgData name="Guest User" userId="S::urn:spo:anon#19090aaae9d2891ee5eb9c429b77474e7e614e03d028de0060fe7bfd72d8e4a7::" providerId="AD" clId="Web-{AA1F04FE-7398-81A2-4FC3-87F0301E5CF4}" dt="2023-04-21T20:14:48.893" v="2" actId="20577"/>
          <ac:spMkLst>
            <pc:docMk/>
            <pc:sldMk cId="3134880721" sldId="292"/>
            <ac:spMk id="4" creationId="{8D1B0F06-737A-8DD3-C51B-FEA9033DD614}"/>
          </ac:spMkLst>
        </pc:spChg>
      </pc:sldChg>
    </pc:docChg>
  </pc:docChgLst>
  <pc:docChgLst>
    <pc:chgData name="Guest User" userId="S::urn:spo:anon#19090aaae9d2891ee5eb9c429b77474e7e614e03d028de0060fe7bfd72d8e4a7::" providerId="AD" clId="Web-{EA133954-EBB9-46BB-60A4-0A3A1D1C450E}"/>
    <pc:docChg chg="modSld">
      <pc:chgData name="Guest User" userId="S::urn:spo:anon#19090aaae9d2891ee5eb9c429b77474e7e614e03d028de0060fe7bfd72d8e4a7::" providerId="AD" clId="Web-{EA133954-EBB9-46BB-60A4-0A3A1D1C450E}" dt="2023-05-17T16:00:14.614" v="26" actId="20577"/>
      <pc:docMkLst>
        <pc:docMk/>
      </pc:docMkLst>
      <pc:sldChg chg="modSp">
        <pc:chgData name="Guest User" userId="S::urn:spo:anon#19090aaae9d2891ee5eb9c429b77474e7e614e03d028de0060fe7bfd72d8e4a7::" providerId="AD" clId="Web-{EA133954-EBB9-46BB-60A4-0A3A1D1C450E}" dt="2023-05-17T15:53:00.480" v="0" actId="20577"/>
        <pc:sldMkLst>
          <pc:docMk/>
          <pc:sldMk cId="0" sldId="256"/>
        </pc:sldMkLst>
        <pc:spChg chg="mod">
          <ac:chgData name="Guest User" userId="S::urn:spo:anon#19090aaae9d2891ee5eb9c429b77474e7e614e03d028de0060fe7bfd72d8e4a7::" providerId="AD" clId="Web-{EA133954-EBB9-46BB-60A4-0A3A1D1C450E}" dt="2023-05-17T15:53:00.480" v="0" actId="20577"/>
          <ac:spMkLst>
            <pc:docMk/>
            <pc:sldMk cId="0" sldId="256"/>
            <ac:spMk id="69" creationId="{00000000-0000-0000-0000-000000000000}"/>
          </ac:spMkLst>
        </pc:spChg>
      </pc:sldChg>
      <pc:sldChg chg="modSp">
        <pc:chgData name="Guest User" userId="S::urn:spo:anon#19090aaae9d2891ee5eb9c429b77474e7e614e03d028de0060fe7bfd72d8e4a7::" providerId="AD" clId="Web-{EA133954-EBB9-46BB-60A4-0A3A1D1C450E}" dt="2023-05-17T15:56:47.516" v="4" actId="20577"/>
        <pc:sldMkLst>
          <pc:docMk/>
          <pc:sldMk cId="955896114" sldId="289"/>
        </pc:sldMkLst>
        <pc:spChg chg="mod">
          <ac:chgData name="Guest User" userId="S::urn:spo:anon#19090aaae9d2891ee5eb9c429b77474e7e614e03d028de0060fe7bfd72d8e4a7::" providerId="AD" clId="Web-{EA133954-EBB9-46BB-60A4-0A3A1D1C450E}" dt="2023-05-17T15:56:47.516" v="4" actId="20577"/>
          <ac:spMkLst>
            <pc:docMk/>
            <pc:sldMk cId="955896114" sldId="289"/>
            <ac:spMk id="4" creationId="{8D1B0F06-737A-8DD3-C51B-FEA9033DD614}"/>
          </ac:spMkLst>
        </pc:spChg>
      </pc:sldChg>
      <pc:sldChg chg="modSp">
        <pc:chgData name="Guest User" userId="S::urn:spo:anon#19090aaae9d2891ee5eb9c429b77474e7e614e03d028de0060fe7bfd72d8e4a7::" providerId="AD" clId="Web-{EA133954-EBB9-46BB-60A4-0A3A1D1C450E}" dt="2023-05-17T16:00:00.004" v="24" actId="20577"/>
        <pc:sldMkLst>
          <pc:docMk/>
          <pc:sldMk cId="3230810680" sldId="297"/>
        </pc:sldMkLst>
        <pc:spChg chg="mod">
          <ac:chgData name="Guest User" userId="S::urn:spo:anon#19090aaae9d2891ee5eb9c429b77474e7e614e03d028de0060fe7bfd72d8e4a7::" providerId="AD" clId="Web-{EA133954-EBB9-46BB-60A4-0A3A1D1C450E}" dt="2023-05-17T16:00:00.004" v="24" actId="20577"/>
          <ac:spMkLst>
            <pc:docMk/>
            <pc:sldMk cId="3230810680" sldId="297"/>
            <ac:spMk id="4" creationId="{8D1B0F06-737A-8DD3-C51B-FEA9033DD614}"/>
          </ac:spMkLst>
        </pc:spChg>
      </pc:sldChg>
      <pc:sldChg chg="modSp">
        <pc:chgData name="Guest User" userId="S::urn:spo:anon#19090aaae9d2891ee5eb9c429b77474e7e614e03d028de0060fe7bfd72d8e4a7::" providerId="AD" clId="Web-{EA133954-EBB9-46BB-60A4-0A3A1D1C450E}" dt="2023-05-17T16:00:14.614" v="26" actId="20577"/>
        <pc:sldMkLst>
          <pc:docMk/>
          <pc:sldMk cId="2734016084" sldId="299"/>
        </pc:sldMkLst>
        <pc:spChg chg="mod">
          <ac:chgData name="Guest User" userId="S::urn:spo:anon#19090aaae9d2891ee5eb9c429b77474e7e614e03d028de0060fe7bfd72d8e4a7::" providerId="AD" clId="Web-{EA133954-EBB9-46BB-60A4-0A3A1D1C450E}" dt="2023-05-17T16:00:14.614" v="26" actId="20577"/>
          <ac:spMkLst>
            <pc:docMk/>
            <pc:sldMk cId="2734016084" sldId="299"/>
            <ac:spMk id="4" creationId="{8D1B0F06-737A-8DD3-C51B-FEA9033DD614}"/>
          </ac:spMkLst>
        </pc:spChg>
      </pc:sldChg>
    </pc:docChg>
  </pc:docChgLst>
  <pc:docChgLst>
    <pc:chgData name="Guest User" userId="S::urn:spo:anon#19090aaae9d2891ee5eb9c429b77474e7e614e03d028de0060fe7bfd72d8e4a7::" providerId="AD" clId="Web-{610CF821-50FB-68BF-7DAF-AAA4341730F3}"/>
    <pc:docChg chg="delSld">
      <pc:chgData name="Guest User" userId="S::urn:spo:anon#19090aaae9d2891ee5eb9c429b77474e7e614e03d028de0060fe7bfd72d8e4a7::" providerId="AD" clId="Web-{610CF821-50FB-68BF-7DAF-AAA4341730F3}" dt="2023-04-20T19:39:53.032" v="1"/>
      <pc:docMkLst>
        <pc:docMk/>
      </pc:docMkLst>
      <pc:sldChg chg="del">
        <pc:chgData name="Guest User" userId="S::urn:spo:anon#19090aaae9d2891ee5eb9c429b77474e7e614e03d028de0060fe7bfd72d8e4a7::" providerId="AD" clId="Web-{610CF821-50FB-68BF-7DAF-AAA4341730F3}" dt="2023-04-20T19:39:30.375" v="0"/>
        <pc:sldMkLst>
          <pc:docMk/>
          <pc:sldMk cId="1855988596" sldId="275"/>
        </pc:sldMkLst>
      </pc:sldChg>
      <pc:sldChg chg="del">
        <pc:chgData name="Guest User" userId="S::urn:spo:anon#19090aaae9d2891ee5eb9c429b77474e7e614e03d028de0060fe7bfd72d8e4a7::" providerId="AD" clId="Web-{610CF821-50FB-68BF-7DAF-AAA4341730F3}" dt="2023-04-20T19:39:53.032" v="1"/>
        <pc:sldMkLst>
          <pc:docMk/>
          <pc:sldMk cId="2518631217" sldId="277"/>
        </pc:sldMkLst>
      </pc:sldChg>
    </pc:docChg>
  </pc:docChgLst>
  <pc:docChgLst>
    <pc:chgData name="Guest User" userId="S::urn:spo:anon#19090aaae9d2891ee5eb9c429b77474e7e614e03d028de0060fe7bfd72d8e4a7::" providerId="AD" clId="Web-{AEF37C04-8E80-63F4-85EF-35C150055F38}"/>
    <pc:docChg chg="modSld">
      <pc:chgData name="Guest User" userId="S::urn:spo:anon#19090aaae9d2891ee5eb9c429b77474e7e614e03d028de0060fe7bfd72d8e4a7::" providerId="AD" clId="Web-{AEF37C04-8E80-63F4-85EF-35C150055F38}" dt="2023-04-24T16:24:07.512" v="29" actId="20577"/>
      <pc:docMkLst>
        <pc:docMk/>
      </pc:docMkLst>
      <pc:sldChg chg="modSp">
        <pc:chgData name="Guest User" userId="S::urn:spo:anon#19090aaae9d2891ee5eb9c429b77474e7e614e03d028de0060fe7bfd72d8e4a7::" providerId="AD" clId="Web-{AEF37C04-8E80-63F4-85EF-35C150055F38}" dt="2023-04-24T16:22:43.963" v="7" actId="20577"/>
        <pc:sldMkLst>
          <pc:docMk/>
          <pc:sldMk cId="0" sldId="260"/>
        </pc:sldMkLst>
        <pc:spChg chg="mod">
          <ac:chgData name="Guest User" userId="S::urn:spo:anon#19090aaae9d2891ee5eb9c429b77474e7e614e03d028de0060fe7bfd72d8e4a7::" providerId="AD" clId="Web-{AEF37C04-8E80-63F4-85EF-35C150055F38}" dt="2023-04-24T16:22:43.963" v="7" actId="20577"/>
          <ac:spMkLst>
            <pc:docMk/>
            <pc:sldMk cId="0" sldId="260"/>
            <ac:spMk id="97" creationId="{00000000-0000-0000-0000-000000000000}"/>
          </ac:spMkLst>
        </pc:spChg>
      </pc:sldChg>
      <pc:sldChg chg="modSp">
        <pc:chgData name="Guest User" userId="S::urn:spo:anon#19090aaae9d2891ee5eb9c429b77474e7e614e03d028de0060fe7bfd72d8e4a7::" providerId="AD" clId="Web-{AEF37C04-8E80-63F4-85EF-35C150055F38}" dt="2023-04-24T16:24:07.512" v="29" actId="20577"/>
        <pc:sldMkLst>
          <pc:docMk/>
          <pc:sldMk cId="2016263022" sldId="278"/>
        </pc:sldMkLst>
        <pc:spChg chg="mod">
          <ac:chgData name="Guest User" userId="S::urn:spo:anon#19090aaae9d2891ee5eb9c429b77474e7e614e03d028de0060fe7bfd72d8e4a7::" providerId="AD" clId="Web-{AEF37C04-8E80-63F4-85EF-35C150055F38}" dt="2023-04-24T16:24:07.512" v="29" actId="20577"/>
          <ac:spMkLst>
            <pc:docMk/>
            <pc:sldMk cId="2016263022" sldId="278"/>
            <ac:spMk id="84" creationId="{00000000-0000-0000-0000-000000000000}"/>
          </ac:spMkLst>
        </pc:spChg>
      </pc:sldChg>
    </pc:docChg>
  </pc:docChgLst>
  <pc:docChgLst>
    <pc:chgData name="Spohn Andrew B" userId="c032f981-501c-4a37-a07d-1dca41d6e3f2" providerId="ADAL" clId="{CD8C566E-BFA1-4E6F-8DF1-558EB3E8EB26}"/>
    <pc:docChg chg="undo custSel addSld delSld modSld sldOrd replTag modNotesMaster">
      <pc:chgData name="Spohn Andrew B" userId="c032f981-501c-4a37-a07d-1dca41d6e3f2" providerId="ADAL" clId="{CD8C566E-BFA1-4E6F-8DF1-558EB3E8EB26}" dt="2023-05-11T17:42:03.196" v="3009" actId="47"/>
      <pc:docMkLst>
        <pc:docMk/>
      </pc:docMkLst>
      <pc:sldChg chg="modSp mod modNotes">
        <pc:chgData name="Spohn Andrew B" userId="c032f981-501c-4a37-a07d-1dca41d6e3f2" providerId="ADAL" clId="{CD8C566E-BFA1-4E6F-8DF1-558EB3E8EB26}" dt="2023-05-02T12:41:22.001" v="2984" actId="20577"/>
        <pc:sldMkLst>
          <pc:docMk/>
          <pc:sldMk cId="0" sldId="256"/>
        </pc:sldMkLst>
        <pc:spChg chg="mod">
          <ac:chgData name="Spohn Andrew B" userId="c032f981-501c-4a37-a07d-1dca41d6e3f2" providerId="ADAL" clId="{CD8C566E-BFA1-4E6F-8DF1-558EB3E8EB26}" dt="2023-05-02T12:41:22.001" v="2984" actId="20577"/>
          <ac:spMkLst>
            <pc:docMk/>
            <pc:sldMk cId="0" sldId="256"/>
            <ac:spMk id="70" creationId="{00000000-0000-0000-0000-000000000000}"/>
          </ac:spMkLst>
        </pc:spChg>
      </pc:sldChg>
      <pc:sldChg chg="modSp mod modNotes">
        <pc:chgData name="Spohn Andrew B" userId="c032f981-501c-4a37-a07d-1dca41d6e3f2" providerId="ADAL" clId="{CD8C566E-BFA1-4E6F-8DF1-558EB3E8EB26}" dt="2023-05-11T17:40:42.694" v="2993" actId="20577"/>
        <pc:sldMkLst>
          <pc:docMk/>
          <pc:sldMk cId="0" sldId="257"/>
        </pc:sldMkLst>
        <pc:spChg chg="mod">
          <ac:chgData name="Spohn Andrew B" userId="c032f981-501c-4a37-a07d-1dca41d6e3f2" providerId="ADAL" clId="{CD8C566E-BFA1-4E6F-8DF1-558EB3E8EB26}" dt="2023-05-11T17:40:42.694" v="2993" actId="20577"/>
          <ac:spMkLst>
            <pc:docMk/>
            <pc:sldMk cId="0" sldId="257"/>
            <ac:spMk id="78" creationId="{00000000-0000-0000-0000-000000000000}"/>
          </ac:spMkLst>
        </pc:spChg>
      </pc:sldChg>
      <pc:sldChg chg="modNotes">
        <pc:chgData name="Spohn Andrew B" userId="c032f981-501c-4a37-a07d-1dca41d6e3f2" providerId="ADAL" clId="{CD8C566E-BFA1-4E6F-8DF1-558EB3E8EB26}" dt="2023-04-24T15:18:33.533" v="733"/>
        <pc:sldMkLst>
          <pc:docMk/>
          <pc:sldMk cId="0" sldId="258"/>
        </pc:sldMkLst>
      </pc:sldChg>
      <pc:sldChg chg="modNotes">
        <pc:chgData name="Spohn Andrew B" userId="c032f981-501c-4a37-a07d-1dca41d6e3f2" providerId="ADAL" clId="{CD8C566E-BFA1-4E6F-8DF1-558EB3E8EB26}" dt="2023-04-24T15:18:33.533" v="733"/>
        <pc:sldMkLst>
          <pc:docMk/>
          <pc:sldMk cId="0" sldId="259"/>
        </pc:sldMkLst>
      </pc:sldChg>
      <pc:sldChg chg="modSp mod modNotes">
        <pc:chgData name="Spohn Andrew B" userId="c032f981-501c-4a37-a07d-1dca41d6e3f2" providerId="ADAL" clId="{CD8C566E-BFA1-4E6F-8DF1-558EB3E8EB26}" dt="2023-04-24T15:53:22.936" v="2396" actId="20577"/>
        <pc:sldMkLst>
          <pc:docMk/>
          <pc:sldMk cId="0" sldId="260"/>
        </pc:sldMkLst>
        <pc:spChg chg="mod">
          <ac:chgData name="Spohn Andrew B" userId="c032f981-501c-4a37-a07d-1dca41d6e3f2" providerId="ADAL" clId="{CD8C566E-BFA1-4E6F-8DF1-558EB3E8EB26}" dt="2023-04-24T15:53:22.936" v="2396" actId="20577"/>
          <ac:spMkLst>
            <pc:docMk/>
            <pc:sldMk cId="0" sldId="260"/>
            <ac:spMk id="97" creationId="{00000000-0000-0000-0000-000000000000}"/>
          </ac:spMkLst>
        </pc:spChg>
      </pc:sldChg>
      <pc:sldChg chg="modNotes">
        <pc:chgData name="Spohn Andrew B" userId="c032f981-501c-4a37-a07d-1dca41d6e3f2" providerId="ADAL" clId="{CD8C566E-BFA1-4E6F-8DF1-558EB3E8EB26}" dt="2023-04-24T15:18:33.533" v="733"/>
        <pc:sldMkLst>
          <pc:docMk/>
          <pc:sldMk cId="0" sldId="261"/>
        </pc:sldMkLst>
      </pc:sldChg>
      <pc:sldChg chg="modNotes">
        <pc:chgData name="Spohn Andrew B" userId="c032f981-501c-4a37-a07d-1dca41d6e3f2" providerId="ADAL" clId="{CD8C566E-BFA1-4E6F-8DF1-558EB3E8EB26}" dt="2023-04-24T15:18:33.533" v="733"/>
        <pc:sldMkLst>
          <pc:docMk/>
          <pc:sldMk cId="0" sldId="262"/>
        </pc:sldMkLst>
      </pc:sldChg>
      <pc:sldChg chg="del modNotes">
        <pc:chgData name="Spohn Andrew B" userId="c032f981-501c-4a37-a07d-1dca41d6e3f2" providerId="ADAL" clId="{CD8C566E-BFA1-4E6F-8DF1-558EB3E8EB26}" dt="2023-05-02T12:37:25.035" v="2469" actId="2696"/>
        <pc:sldMkLst>
          <pc:docMk/>
          <pc:sldMk cId="0" sldId="264"/>
        </pc:sldMkLst>
      </pc:sldChg>
      <pc:sldChg chg="del modNotes">
        <pc:chgData name="Spohn Andrew B" userId="c032f981-501c-4a37-a07d-1dca41d6e3f2" providerId="ADAL" clId="{CD8C566E-BFA1-4E6F-8DF1-558EB3E8EB26}" dt="2023-05-02T12:37:30.054" v="2470" actId="2696"/>
        <pc:sldMkLst>
          <pc:docMk/>
          <pc:sldMk cId="0" sldId="265"/>
        </pc:sldMkLst>
      </pc:sldChg>
      <pc:sldChg chg="del modNotes">
        <pc:chgData name="Spohn Andrew B" userId="c032f981-501c-4a37-a07d-1dca41d6e3f2" providerId="ADAL" clId="{CD8C566E-BFA1-4E6F-8DF1-558EB3E8EB26}" dt="2023-05-02T12:37:36.522" v="2471" actId="2696"/>
        <pc:sldMkLst>
          <pc:docMk/>
          <pc:sldMk cId="0" sldId="266"/>
        </pc:sldMkLst>
      </pc:sldChg>
      <pc:sldChg chg="del modNotes">
        <pc:chgData name="Spohn Andrew B" userId="c032f981-501c-4a37-a07d-1dca41d6e3f2" providerId="ADAL" clId="{CD8C566E-BFA1-4E6F-8DF1-558EB3E8EB26}" dt="2023-05-02T12:37:43.918" v="2472" actId="2696"/>
        <pc:sldMkLst>
          <pc:docMk/>
          <pc:sldMk cId="0" sldId="267"/>
        </pc:sldMkLst>
      </pc:sldChg>
      <pc:sldChg chg="new del ord">
        <pc:chgData name="Spohn Andrew B" userId="c032f981-501c-4a37-a07d-1dca41d6e3f2" providerId="ADAL" clId="{CD8C566E-BFA1-4E6F-8DF1-558EB3E8EB26}" dt="2023-04-10T14:47:04.561" v="79" actId="2696"/>
        <pc:sldMkLst>
          <pc:docMk/>
          <pc:sldMk cId="398964262" sldId="268"/>
        </pc:sldMkLst>
      </pc:sldChg>
      <pc:sldChg chg="addSp modSp add mod setBg replTag modCm">
        <pc:chgData name="Spohn Andrew B" userId="c032f981-501c-4a37-a07d-1dca41d6e3f2" providerId="ADAL" clId="{CD8C566E-BFA1-4E6F-8DF1-558EB3E8EB26}" dt="2023-04-20T12:10:32.889" v="92"/>
        <pc:sldMkLst>
          <pc:docMk/>
          <pc:sldMk cId="801915868" sldId="269"/>
        </pc:sldMkLst>
        <pc:spChg chg="add mod replST">
          <ac:chgData name="Spohn Andrew B" userId="c032f981-501c-4a37-a07d-1dca41d6e3f2" providerId="ADAL" clId="{CD8C566E-BFA1-4E6F-8DF1-558EB3E8EB26}" dt="2023-04-19T15:48:09.340" v="89"/>
          <ac:spMkLst>
            <pc:docMk/>
            <pc:sldMk cId="801915868" sldId="269"/>
            <ac:spMk id="6" creationId="{3AAA0747-3F0D-6C6B-D65D-98382ACE175A}"/>
          </ac:spMkLst>
        </pc:spChg>
        <pc:spChg chg="add mod replST">
          <ac:chgData name="Spohn Andrew B" userId="c032f981-501c-4a37-a07d-1dca41d6e3f2" providerId="ADAL" clId="{CD8C566E-BFA1-4E6F-8DF1-558EB3E8EB26}" dt="2023-04-10T14:46:56.582" v="74"/>
          <ac:spMkLst>
            <pc:docMk/>
            <pc:sldMk cId="801915868" sldId="269"/>
            <ac:spMk id="7" creationId="{A7AE93AD-2C18-19BC-5EF7-6BC2ED5E52F9}"/>
          </ac:spMkLst>
        </pc:spChg>
        <pc:spChg chg="add mod">
          <ac:chgData name="Spohn Andrew B" userId="c032f981-501c-4a37-a07d-1dca41d6e3f2" providerId="ADAL" clId="{CD8C566E-BFA1-4E6F-8DF1-558EB3E8EB26}" dt="2023-04-10T14:49:36.716" v="83" actId="1076"/>
          <ac:spMkLst>
            <pc:docMk/>
            <pc:sldMk cId="801915868" sldId="269"/>
            <ac:spMk id="9" creationId="{4EFC167D-6BDA-8FC4-B183-92E580D6232D}"/>
          </ac:spMkLst>
        </pc:spChg>
        <pc:picChg chg="add mod replST">
          <ac:chgData name="Spohn Andrew B" userId="c032f981-501c-4a37-a07d-1dca41d6e3f2" providerId="ADAL" clId="{CD8C566E-BFA1-4E6F-8DF1-558EB3E8EB26}" dt="2023-04-10T14:46:56.407" v="51"/>
          <ac:picMkLst>
            <pc:docMk/>
            <pc:sldMk cId="801915868" sldId="269"/>
            <ac:picMk id="3" creationId="{C27CC153-09F6-DDC4-EFA6-BFD0B699F52F}"/>
          </ac:picMkLst>
        </pc:picChg>
        <pc:picChg chg="add mod replST">
          <ac:chgData name="Spohn Andrew B" userId="c032f981-501c-4a37-a07d-1dca41d6e3f2" providerId="ADAL" clId="{CD8C566E-BFA1-4E6F-8DF1-558EB3E8EB26}" dt="2023-04-10T14:46:56.521" v="55"/>
          <ac:picMkLst>
            <pc:docMk/>
            <pc:sldMk cId="801915868" sldId="269"/>
            <ac:picMk id="5" creationId="{6CAD3D1C-A20C-1E74-AD6D-4A3CCECB5810}"/>
          </ac:picMkLst>
        </pc:picChg>
        <pc:extLst>
          <p:ext xmlns:p="http://schemas.openxmlformats.org/presentationml/2006/main" uri="{D6D511B9-2390-475A-947B-AFAB55BFBCF1}">
            <pc226:cmChg xmlns:pc226="http://schemas.microsoft.com/office/powerpoint/2022/06/main/command" chg="">
              <pc226:chgData name="Spohn Andrew B" userId="c032f981-501c-4a37-a07d-1dca41d6e3f2" providerId="ADAL" clId="{CD8C566E-BFA1-4E6F-8DF1-558EB3E8EB26}" dt="2023-04-20T12:10:32.889" v="92"/>
              <pc2:cmMkLst xmlns:pc2="http://schemas.microsoft.com/office/powerpoint/2019/9/main/command">
                <pc:docMk/>
                <pc:sldMk cId="801915868" sldId="269"/>
                <pc2:cmMk id="{F6F85248-A1F3-4BCF-B080-667C3242A0E7}"/>
              </pc2:cmMkLst>
              <pc226:cmRplyChg chg="add">
                <pc226:chgData name="Spohn Andrew B" userId="c032f981-501c-4a37-a07d-1dca41d6e3f2" providerId="ADAL" clId="{CD8C566E-BFA1-4E6F-8DF1-558EB3E8EB26}" dt="2023-04-19T15:48:31.370" v="91"/>
                <pc2:cmRplyMkLst xmlns:pc2="http://schemas.microsoft.com/office/powerpoint/2019/9/main/command">
                  <pc:docMk/>
                  <pc:sldMk cId="801915868" sldId="269"/>
                  <pc2:cmMk id="{F6F85248-A1F3-4BCF-B080-667C3242A0E7}"/>
                  <pc2:cmRplyMk id="{E9FF5574-2596-4B14-8AED-4B95535AF4DD}"/>
                </pc2:cmRplyMkLst>
              </pc226:cmRplyChg>
              <pc226:cmRplyChg chg="add">
                <pc226:chgData name="Spohn Andrew B" userId="c032f981-501c-4a37-a07d-1dca41d6e3f2" providerId="ADAL" clId="{CD8C566E-BFA1-4E6F-8DF1-558EB3E8EB26}" dt="2023-04-20T12:10:32.889" v="92"/>
                <pc2:cmRplyMkLst xmlns:pc2="http://schemas.microsoft.com/office/powerpoint/2019/9/main/command">
                  <pc:docMk/>
                  <pc:sldMk cId="801915868" sldId="269"/>
                  <pc2:cmMk id="{F6F85248-A1F3-4BCF-B080-667C3242A0E7}"/>
                  <pc2:cmRplyMk id="{7EA1ECDD-55F5-4D06-9E26-8B3DDE12CCB5}"/>
                </pc2:cmRplyMkLst>
              </pc226:cmRplyChg>
            </pc226:cmChg>
          </p:ext>
        </pc:extLst>
      </pc:sldChg>
      <pc:sldChg chg="del">
        <pc:chgData name="Spohn Andrew B" userId="c032f981-501c-4a37-a07d-1dca41d6e3f2" providerId="ADAL" clId="{CD8C566E-BFA1-4E6F-8DF1-558EB3E8EB26}" dt="2023-05-11T17:41:57.551" v="3006" actId="47"/>
        <pc:sldMkLst>
          <pc:docMk/>
          <pc:sldMk cId="905019898" sldId="270"/>
        </pc:sldMkLst>
      </pc:sldChg>
      <pc:sldChg chg="del">
        <pc:chgData name="Spohn Andrew B" userId="c032f981-501c-4a37-a07d-1dca41d6e3f2" providerId="ADAL" clId="{CD8C566E-BFA1-4E6F-8DF1-558EB3E8EB26}" dt="2023-05-11T17:41:59.432" v="3007" actId="47"/>
        <pc:sldMkLst>
          <pc:docMk/>
          <pc:sldMk cId="3066232085" sldId="272"/>
        </pc:sldMkLst>
      </pc:sldChg>
      <pc:sldChg chg="del">
        <pc:chgData name="Spohn Andrew B" userId="c032f981-501c-4a37-a07d-1dca41d6e3f2" providerId="ADAL" clId="{CD8C566E-BFA1-4E6F-8DF1-558EB3E8EB26}" dt="2023-05-11T17:42:01.070" v="3008" actId="47"/>
        <pc:sldMkLst>
          <pc:docMk/>
          <pc:sldMk cId="918184641" sldId="274"/>
        </pc:sldMkLst>
      </pc:sldChg>
      <pc:sldChg chg="del">
        <pc:chgData name="Spohn Andrew B" userId="c032f981-501c-4a37-a07d-1dca41d6e3f2" providerId="ADAL" clId="{CD8C566E-BFA1-4E6F-8DF1-558EB3E8EB26}" dt="2023-05-11T17:42:03.196" v="3009" actId="47"/>
        <pc:sldMkLst>
          <pc:docMk/>
          <pc:sldMk cId="3670011958" sldId="276"/>
        </pc:sldMkLst>
      </pc:sldChg>
      <pc:sldChg chg="modNotes">
        <pc:chgData name="Spohn Andrew B" userId="c032f981-501c-4a37-a07d-1dca41d6e3f2" providerId="ADAL" clId="{CD8C566E-BFA1-4E6F-8DF1-558EB3E8EB26}" dt="2023-04-24T15:18:33.533" v="733"/>
        <pc:sldMkLst>
          <pc:docMk/>
          <pc:sldMk cId="2016263022" sldId="278"/>
        </pc:sldMkLst>
      </pc:sldChg>
      <pc:sldChg chg="modNotes">
        <pc:chgData name="Spohn Andrew B" userId="c032f981-501c-4a37-a07d-1dca41d6e3f2" providerId="ADAL" clId="{CD8C566E-BFA1-4E6F-8DF1-558EB3E8EB26}" dt="2023-04-24T15:18:33.533" v="733"/>
        <pc:sldMkLst>
          <pc:docMk/>
          <pc:sldMk cId="631136603" sldId="280"/>
        </pc:sldMkLst>
      </pc:sldChg>
      <pc:sldChg chg="modNotes">
        <pc:chgData name="Spohn Andrew B" userId="c032f981-501c-4a37-a07d-1dca41d6e3f2" providerId="ADAL" clId="{CD8C566E-BFA1-4E6F-8DF1-558EB3E8EB26}" dt="2023-04-24T15:18:33.533" v="733"/>
        <pc:sldMkLst>
          <pc:docMk/>
          <pc:sldMk cId="788310652" sldId="281"/>
        </pc:sldMkLst>
      </pc:sldChg>
      <pc:sldChg chg="modNotes">
        <pc:chgData name="Spohn Andrew B" userId="c032f981-501c-4a37-a07d-1dca41d6e3f2" providerId="ADAL" clId="{CD8C566E-BFA1-4E6F-8DF1-558EB3E8EB26}" dt="2023-04-24T15:18:33.533" v="733"/>
        <pc:sldMkLst>
          <pc:docMk/>
          <pc:sldMk cId="806765181" sldId="282"/>
        </pc:sldMkLst>
      </pc:sldChg>
      <pc:sldChg chg="modNotes">
        <pc:chgData name="Spohn Andrew B" userId="c032f981-501c-4a37-a07d-1dca41d6e3f2" providerId="ADAL" clId="{CD8C566E-BFA1-4E6F-8DF1-558EB3E8EB26}" dt="2023-04-24T15:18:33.533" v="733"/>
        <pc:sldMkLst>
          <pc:docMk/>
          <pc:sldMk cId="2858283834" sldId="283"/>
        </pc:sldMkLst>
      </pc:sldChg>
      <pc:sldChg chg="modSp mod modNotes">
        <pc:chgData name="Spohn Andrew B" userId="c032f981-501c-4a37-a07d-1dca41d6e3f2" providerId="ADAL" clId="{CD8C566E-BFA1-4E6F-8DF1-558EB3E8EB26}" dt="2023-05-11T17:41:41.668" v="3005" actId="20577"/>
        <pc:sldMkLst>
          <pc:docMk/>
          <pc:sldMk cId="334729979" sldId="284"/>
        </pc:sldMkLst>
        <pc:spChg chg="mod">
          <ac:chgData name="Spohn Andrew B" userId="c032f981-501c-4a37-a07d-1dca41d6e3f2" providerId="ADAL" clId="{CD8C566E-BFA1-4E6F-8DF1-558EB3E8EB26}" dt="2023-05-11T17:41:41.668" v="3005" actId="20577"/>
          <ac:spMkLst>
            <pc:docMk/>
            <pc:sldMk cId="334729979" sldId="284"/>
            <ac:spMk id="2" creationId="{49F420BC-F237-C9B5-C595-375F2335737A}"/>
          </ac:spMkLst>
        </pc:spChg>
      </pc:sldChg>
      <pc:sldChg chg="modNotes">
        <pc:chgData name="Spohn Andrew B" userId="c032f981-501c-4a37-a07d-1dca41d6e3f2" providerId="ADAL" clId="{CD8C566E-BFA1-4E6F-8DF1-558EB3E8EB26}" dt="2023-04-24T15:18:33.533" v="733"/>
        <pc:sldMkLst>
          <pc:docMk/>
          <pc:sldMk cId="1020854028" sldId="285"/>
        </pc:sldMkLst>
      </pc:sldChg>
      <pc:sldChg chg="modSp del mod">
        <pc:chgData name="Spohn Andrew B" userId="c032f981-501c-4a37-a07d-1dca41d6e3f2" providerId="ADAL" clId="{CD8C566E-BFA1-4E6F-8DF1-558EB3E8EB26}" dt="2023-04-24T14:42:24.510" v="98" actId="2696"/>
        <pc:sldMkLst>
          <pc:docMk/>
          <pc:sldMk cId="600091720" sldId="286"/>
        </pc:sldMkLst>
        <pc:spChg chg="mod">
          <ac:chgData name="Spohn Andrew B" userId="c032f981-501c-4a37-a07d-1dca41d6e3f2" providerId="ADAL" clId="{CD8C566E-BFA1-4E6F-8DF1-558EB3E8EB26}" dt="2023-04-24T14:41:46.593" v="96" actId="12"/>
          <ac:spMkLst>
            <pc:docMk/>
            <pc:sldMk cId="600091720" sldId="286"/>
            <ac:spMk id="4" creationId="{8D1B0F06-737A-8DD3-C51B-FEA9033DD614}"/>
          </ac:spMkLst>
        </pc:spChg>
      </pc:sldChg>
      <pc:sldChg chg="modNotes">
        <pc:chgData name="Spohn Andrew B" userId="c032f981-501c-4a37-a07d-1dca41d6e3f2" providerId="ADAL" clId="{CD8C566E-BFA1-4E6F-8DF1-558EB3E8EB26}" dt="2023-04-24T15:18:33.533" v="733"/>
        <pc:sldMkLst>
          <pc:docMk/>
          <pc:sldMk cId="4027915329" sldId="287"/>
        </pc:sldMkLst>
      </pc:sldChg>
      <pc:sldChg chg="modNotes">
        <pc:chgData name="Spohn Andrew B" userId="c032f981-501c-4a37-a07d-1dca41d6e3f2" providerId="ADAL" clId="{CD8C566E-BFA1-4E6F-8DF1-558EB3E8EB26}" dt="2023-04-24T15:18:33.533" v="733"/>
        <pc:sldMkLst>
          <pc:docMk/>
          <pc:sldMk cId="376826184" sldId="288"/>
        </pc:sldMkLst>
      </pc:sldChg>
      <pc:sldChg chg="modNotes">
        <pc:chgData name="Spohn Andrew B" userId="c032f981-501c-4a37-a07d-1dca41d6e3f2" providerId="ADAL" clId="{CD8C566E-BFA1-4E6F-8DF1-558EB3E8EB26}" dt="2023-04-24T15:18:33.533" v="733"/>
        <pc:sldMkLst>
          <pc:docMk/>
          <pc:sldMk cId="955896114" sldId="289"/>
        </pc:sldMkLst>
      </pc:sldChg>
      <pc:sldChg chg="modNotes">
        <pc:chgData name="Spohn Andrew B" userId="c032f981-501c-4a37-a07d-1dca41d6e3f2" providerId="ADAL" clId="{CD8C566E-BFA1-4E6F-8DF1-558EB3E8EB26}" dt="2023-04-24T15:18:33.533" v="733"/>
        <pc:sldMkLst>
          <pc:docMk/>
          <pc:sldMk cId="1488775278" sldId="290"/>
        </pc:sldMkLst>
      </pc:sldChg>
      <pc:sldChg chg="modNotes">
        <pc:chgData name="Spohn Andrew B" userId="c032f981-501c-4a37-a07d-1dca41d6e3f2" providerId="ADAL" clId="{CD8C566E-BFA1-4E6F-8DF1-558EB3E8EB26}" dt="2023-04-24T15:18:33.533" v="733"/>
        <pc:sldMkLst>
          <pc:docMk/>
          <pc:sldMk cId="3844845447" sldId="291"/>
        </pc:sldMkLst>
      </pc:sldChg>
      <pc:sldChg chg="modNotes">
        <pc:chgData name="Spohn Andrew B" userId="c032f981-501c-4a37-a07d-1dca41d6e3f2" providerId="ADAL" clId="{CD8C566E-BFA1-4E6F-8DF1-558EB3E8EB26}" dt="2023-04-24T15:18:33.533" v="733"/>
        <pc:sldMkLst>
          <pc:docMk/>
          <pc:sldMk cId="3134880721" sldId="292"/>
        </pc:sldMkLst>
      </pc:sldChg>
      <pc:sldChg chg="modNotes">
        <pc:chgData name="Spohn Andrew B" userId="c032f981-501c-4a37-a07d-1dca41d6e3f2" providerId="ADAL" clId="{CD8C566E-BFA1-4E6F-8DF1-558EB3E8EB26}" dt="2023-04-24T15:18:33.533" v="733"/>
        <pc:sldMkLst>
          <pc:docMk/>
          <pc:sldMk cId="2096728382" sldId="293"/>
        </pc:sldMkLst>
      </pc:sldChg>
      <pc:sldChg chg="modSp add mod modNotes">
        <pc:chgData name="Spohn Andrew B" userId="c032f981-501c-4a37-a07d-1dca41d6e3f2" providerId="ADAL" clId="{CD8C566E-BFA1-4E6F-8DF1-558EB3E8EB26}" dt="2023-04-24T15:18:33.533" v="733"/>
        <pc:sldMkLst>
          <pc:docMk/>
          <pc:sldMk cId="548353945" sldId="294"/>
        </pc:sldMkLst>
        <pc:spChg chg="mod">
          <ac:chgData name="Spohn Andrew B" userId="c032f981-501c-4a37-a07d-1dca41d6e3f2" providerId="ADAL" clId="{CD8C566E-BFA1-4E6F-8DF1-558EB3E8EB26}" dt="2023-04-24T14:42:32.837" v="105" actId="20577"/>
          <ac:spMkLst>
            <pc:docMk/>
            <pc:sldMk cId="548353945" sldId="294"/>
            <ac:spMk id="2" creationId="{49F420BC-F237-C9B5-C595-375F2335737A}"/>
          </ac:spMkLst>
        </pc:spChg>
        <pc:spChg chg="mod">
          <ac:chgData name="Spohn Andrew B" userId="c032f981-501c-4a37-a07d-1dca41d6e3f2" providerId="ADAL" clId="{CD8C566E-BFA1-4E6F-8DF1-558EB3E8EB26}" dt="2023-04-24T15:04:43.466" v="502" actId="20577"/>
          <ac:spMkLst>
            <pc:docMk/>
            <pc:sldMk cId="548353945" sldId="294"/>
            <ac:spMk id="4" creationId="{8D1B0F06-737A-8DD3-C51B-FEA9033DD614}"/>
          </ac:spMkLst>
        </pc:spChg>
      </pc:sldChg>
      <pc:sldChg chg="modSp add mod modNotes">
        <pc:chgData name="Spohn Andrew B" userId="c032f981-501c-4a37-a07d-1dca41d6e3f2" providerId="ADAL" clId="{CD8C566E-BFA1-4E6F-8DF1-558EB3E8EB26}" dt="2023-04-24T16:31:49.963" v="2468" actId="20577"/>
        <pc:sldMkLst>
          <pc:docMk/>
          <pc:sldMk cId="1410808745" sldId="295"/>
        </pc:sldMkLst>
        <pc:spChg chg="mod">
          <ac:chgData name="Spohn Andrew B" userId="c032f981-501c-4a37-a07d-1dca41d6e3f2" providerId="ADAL" clId="{CD8C566E-BFA1-4E6F-8DF1-558EB3E8EB26}" dt="2023-04-24T15:30:11.594" v="1134" actId="1076"/>
          <ac:spMkLst>
            <pc:docMk/>
            <pc:sldMk cId="1410808745" sldId="295"/>
            <ac:spMk id="2" creationId="{49F420BC-F237-C9B5-C595-375F2335737A}"/>
          </ac:spMkLst>
        </pc:spChg>
        <pc:spChg chg="mod">
          <ac:chgData name="Spohn Andrew B" userId="c032f981-501c-4a37-a07d-1dca41d6e3f2" providerId="ADAL" clId="{CD8C566E-BFA1-4E6F-8DF1-558EB3E8EB26}" dt="2023-04-24T16:31:49.963" v="2468" actId="20577"/>
          <ac:spMkLst>
            <pc:docMk/>
            <pc:sldMk cId="1410808745" sldId="295"/>
            <ac:spMk id="4" creationId="{8D1B0F06-737A-8DD3-C51B-FEA9033DD614}"/>
          </ac:spMkLst>
        </pc:spChg>
      </pc:sldChg>
      <pc:sldChg chg="modSp add mod">
        <pc:chgData name="Spohn Andrew B" userId="c032f981-501c-4a37-a07d-1dca41d6e3f2" providerId="ADAL" clId="{CD8C566E-BFA1-4E6F-8DF1-558EB3E8EB26}" dt="2023-04-24T15:34:36.714" v="1422" actId="20577"/>
        <pc:sldMkLst>
          <pc:docMk/>
          <pc:sldMk cId="1286103339" sldId="296"/>
        </pc:sldMkLst>
        <pc:spChg chg="mod">
          <ac:chgData name="Spohn Andrew B" userId="c032f981-501c-4a37-a07d-1dca41d6e3f2" providerId="ADAL" clId="{CD8C566E-BFA1-4E6F-8DF1-558EB3E8EB26}" dt="2023-04-24T15:34:36.714" v="1422" actId="20577"/>
          <ac:spMkLst>
            <pc:docMk/>
            <pc:sldMk cId="1286103339" sldId="296"/>
            <ac:spMk id="4" creationId="{8D1B0F06-737A-8DD3-C51B-FEA9033DD614}"/>
          </ac:spMkLst>
        </pc:spChg>
      </pc:sldChg>
      <pc:sldChg chg="modSp add mod">
        <pc:chgData name="Spohn Andrew B" userId="c032f981-501c-4a37-a07d-1dca41d6e3f2" providerId="ADAL" clId="{CD8C566E-BFA1-4E6F-8DF1-558EB3E8EB26}" dt="2023-04-24T15:42:00.671" v="1932" actId="255"/>
        <pc:sldMkLst>
          <pc:docMk/>
          <pc:sldMk cId="3230810680" sldId="297"/>
        </pc:sldMkLst>
        <pc:spChg chg="mod">
          <ac:chgData name="Spohn Andrew B" userId="c032f981-501c-4a37-a07d-1dca41d6e3f2" providerId="ADAL" clId="{CD8C566E-BFA1-4E6F-8DF1-558EB3E8EB26}" dt="2023-04-24T15:41:23.387" v="1926" actId="1076"/>
          <ac:spMkLst>
            <pc:docMk/>
            <pc:sldMk cId="3230810680" sldId="297"/>
            <ac:spMk id="2" creationId="{49F420BC-F237-C9B5-C595-375F2335737A}"/>
          </ac:spMkLst>
        </pc:spChg>
        <pc:spChg chg="mod">
          <ac:chgData name="Spohn Andrew B" userId="c032f981-501c-4a37-a07d-1dca41d6e3f2" providerId="ADAL" clId="{CD8C566E-BFA1-4E6F-8DF1-558EB3E8EB26}" dt="2023-04-24T15:42:00.671" v="1932" actId="255"/>
          <ac:spMkLst>
            <pc:docMk/>
            <pc:sldMk cId="3230810680" sldId="297"/>
            <ac:spMk id="4" creationId="{8D1B0F06-737A-8DD3-C51B-FEA9033DD614}"/>
          </ac:spMkLst>
        </pc:spChg>
      </pc:sldChg>
      <pc:sldChg chg="modSp add mod">
        <pc:chgData name="Spohn Andrew B" userId="c032f981-501c-4a37-a07d-1dca41d6e3f2" providerId="ADAL" clId="{CD8C566E-BFA1-4E6F-8DF1-558EB3E8EB26}" dt="2023-04-24T15:45:22.710" v="2247" actId="20577"/>
        <pc:sldMkLst>
          <pc:docMk/>
          <pc:sldMk cId="1701600940" sldId="298"/>
        </pc:sldMkLst>
        <pc:spChg chg="mod">
          <ac:chgData name="Spohn Andrew B" userId="c032f981-501c-4a37-a07d-1dca41d6e3f2" providerId="ADAL" clId="{CD8C566E-BFA1-4E6F-8DF1-558EB3E8EB26}" dt="2023-04-24T15:45:22.710" v="2247" actId="20577"/>
          <ac:spMkLst>
            <pc:docMk/>
            <pc:sldMk cId="1701600940" sldId="298"/>
            <ac:spMk id="4" creationId="{8D1B0F06-737A-8DD3-C51B-FEA9033DD614}"/>
          </ac:spMkLst>
        </pc:spChg>
      </pc:sldChg>
      <pc:sldChg chg="modSp add mod">
        <pc:chgData name="Spohn Andrew B" userId="c032f981-501c-4a37-a07d-1dca41d6e3f2" providerId="ADAL" clId="{CD8C566E-BFA1-4E6F-8DF1-558EB3E8EB26}" dt="2023-05-02T12:40:41.429" v="2955" actId="255"/>
        <pc:sldMkLst>
          <pc:docMk/>
          <pc:sldMk cId="2734016084" sldId="299"/>
        </pc:sldMkLst>
        <pc:spChg chg="mod">
          <ac:chgData name="Spohn Andrew B" userId="c032f981-501c-4a37-a07d-1dca41d6e3f2" providerId="ADAL" clId="{CD8C566E-BFA1-4E6F-8DF1-558EB3E8EB26}" dt="2023-05-02T12:40:41.429" v="2955" actId="255"/>
          <ac:spMkLst>
            <pc:docMk/>
            <pc:sldMk cId="2734016084" sldId="299"/>
            <ac:spMk id="4" creationId="{8D1B0F06-737A-8DD3-C51B-FEA9033DD614}"/>
          </ac:spMkLst>
        </pc:spChg>
      </pc:sldChg>
      <pc:sldMasterChg chg="delSldLayout">
        <pc:chgData name="Spohn Andrew B" userId="c032f981-501c-4a37-a07d-1dca41d6e3f2" providerId="ADAL" clId="{CD8C566E-BFA1-4E6F-8DF1-558EB3E8EB26}" dt="2023-04-10T14:47:04.561" v="79" actId="2696"/>
        <pc:sldMasterMkLst>
          <pc:docMk/>
          <pc:sldMasterMk cId="0" sldId="2147483648"/>
        </pc:sldMasterMkLst>
        <pc:sldLayoutChg chg="del">
          <pc:chgData name="Spohn Andrew B" userId="c032f981-501c-4a37-a07d-1dca41d6e3f2" providerId="ADAL" clId="{CD8C566E-BFA1-4E6F-8DF1-558EB3E8EB26}" dt="2023-04-10T14:47:04.561" v="79" actId="2696"/>
          <pc:sldLayoutMkLst>
            <pc:docMk/>
            <pc:sldMasterMk cId="0" sldId="2147483648"/>
            <pc:sldLayoutMk cId="0" sldId="2147483650"/>
          </pc:sldLayoutMkLst>
        </pc:sldLayoutChg>
      </pc:sldMasterChg>
    </pc:docChg>
  </pc:docChgLst>
  <pc:docChgLst>
    <pc:chgData name="Guest User" userId="S::urn:spo:anon#19090aaae9d2891ee5eb9c429b77474e7e614e03d028de0060fe7bfd72d8e4a7::" providerId="AD" clId="Web-{1E62E6F8-A77F-C211-E599-84EBB5D1F880}"/>
    <pc:docChg chg="addSld delSld modSld sldOrd">
      <pc:chgData name="Guest User" userId="S::urn:spo:anon#19090aaae9d2891ee5eb9c429b77474e7e614e03d028de0060fe7bfd72d8e4a7::" providerId="AD" clId="Web-{1E62E6F8-A77F-C211-E599-84EBB5D1F880}" dt="2023-04-20T19:35:17.684" v="691" actId="1076"/>
      <pc:docMkLst>
        <pc:docMk/>
      </pc:docMkLst>
      <pc:sldChg chg="modSp">
        <pc:chgData name="Guest User" userId="S::urn:spo:anon#19090aaae9d2891ee5eb9c429b77474e7e614e03d028de0060fe7bfd72d8e4a7::" providerId="AD" clId="Web-{1E62E6F8-A77F-C211-E599-84EBB5D1F880}" dt="2023-04-20T17:52:34.138" v="54" actId="1076"/>
        <pc:sldMkLst>
          <pc:docMk/>
          <pc:sldMk cId="0" sldId="256"/>
        </pc:sldMkLst>
        <pc:spChg chg="mod">
          <ac:chgData name="Guest User" userId="S::urn:spo:anon#19090aaae9d2891ee5eb9c429b77474e7e614e03d028de0060fe7bfd72d8e4a7::" providerId="AD" clId="Web-{1E62E6F8-A77F-C211-E599-84EBB5D1F880}" dt="2023-04-20T17:52:34.138" v="54" actId="1076"/>
          <ac:spMkLst>
            <pc:docMk/>
            <pc:sldMk cId="0" sldId="256"/>
            <ac:spMk id="70" creationId="{00000000-0000-0000-0000-000000000000}"/>
          </ac:spMkLst>
        </pc:spChg>
      </pc:sldChg>
      <pc:sldChg chg="modSp">
        <pc:chgData name="Guest User" userId="S::urn:spo:anon#19090aaae9d2891ee5eb9c429b77474e7e614e03d028de0060fe7bfd72d8e4a7::" providerId="AD" clId="Web-{1E62E6F8-A77F-C211-E599-84EBB5D1F880}" dt="2023-04-20T19:08:34.707" v="264" actId="20577"/>
        <pc:sldMkLst>
          <pc:docMk/>
          <pc:sldMk cId="0" sldId="257"/>
        </pc:sldMkLst>
        <pc:spChg chg="mod">
          <ac:chgData name="Guest User" userId="S::urn:spo:anon#19090aaae9d2891ee5eb9c429b77474e7e614e03d028de0060fe7bfd72d8e4a7::" providerId="AD" clId="Web-{1E62E6F8-A77F-C211-E599-84EBB5D1F880}" dt="2023-04-20T17:58:26.951" v="156" actId="1076"/>
          <ac:spMkLst>
            <pc:docMk/>
            <pc:sldMk cId="0" sldId="257"/>
            <ac:spMk id="77" creationId="{00000000-0000-0000-0000-000000000000}"/>
          </ac:spMkLst>
        </pc:spChg>
        <pc:spChg chg="mod">
          <ac:chgData name="Guest User" userId="S::urn:spo:anon#19090aaae9d2891ee5eb9c429b77474e7e614e03d028de0060fe7bfd72d8e4a7::" providerId="AD" clId="Web-{1E62E6F8-A77F-C211-E599-84EBB5D1F880}" dt="2023-04-20T19:08:34.707" v="264" actId="20577"/>
          <ac:spMkLst>
            <pc:docMk/>
            <pc:sldMk cId="0" sldId="257"/>
            <ac:spMk id="78" creationId="{00000000-0000-0000-0000-000000000000}"/>
          </ac:spMkLst>
        </pc:spChg>
      </pc:sldChg>
      <pc:sldChg chg="modSp">
        <pc:chgData name="Guest User" userId="S::urn:spo:anon#19090aaae9d2891ee5eb9c429b77474e7e614e03d028de0060fe7bfd72d8e4a7::" providerId="AD" clId="Web-{1E62E6F8-A77F-C211-E599-84EBB5D1F880}" dt="2023-04-20T18:05:41.713" v="192" actId="14100"/>
        <pc:sldMkLst>
          <pc:docMk/>
          <pc:sldMk cId="0" sldId="258"/>
        </pc:sldMkLst>
        <pc:spChg chg="mod">
          <ac:chgData name="Guest User" userId="S::urn:spo:anon#19090aaae9d2891ee5eb9c429b77474e7e614e03d028de0060fe7bfd72d8e4a7::" providerId="AD" clId="Web-{1E62E6F8-A77F-C211-E599-84EBB5D1F880}" dt="2023-04-20T18:05:41.713" v="192" actId="14100"/>
          <ac:spMkLst>
            <pc:docMk/>
            <pc:sldMk cId="0" sldId="258"/>
            <ac:spMk id="84" creationId="{00000000-0000-0000-0000-000000000000}"/>
          </ac:spMkLst>
        </pc:spChg>
      </pc:sldChg>
      <pc:sldChg chg="modSp">
        <pc:chgData name="Guest User" userId="S::urn:spo:anon#19090aaae9d2891ee5eb9c429b77474e7e614e03d028de0060fe7bfd72d8e4a7::" providerId="AD" clId="Web-{1E62E6F8-A77F-C211-E599-84EBB5D1F880}" dt="2023-04-20T19:11:40.760" v="284" actId="20577"/>
        <pc:sldMkLst>
          <pc:docMk/>
          <pc:sldMk cId="0" sldId="259"/>
        </pc:sldMkLst>
        <pc:spChg chg="mod">
          <ac:chgData name="Guest User" userId="S::urn:spo:anon#19090aaae9d2891ee5eb9c429b77474e7e614e03d028de0060fe7bfd72d8e4a7::" providerId="AD" clId="Web-{1E62E6F8-A77F-C211-E599-84EBB5D1F880}" dt="2023-04-20T19:09:26.646" v="267" actId="20577"/>
          <ac:spMkLst>
            <pc:docMk/>
            <pc:sldMk cId="0" sldId="259"/>
            <ac:spMk id="90" creationId="{00000000-0000-0000-0000-000000000000}"/>
          </ac:spMkLst>
        </pc:spChg>
        <pc:spChg chg="mod">
          <ac:chgData name="Guest User" userId="S::urn:spo:anon#19090aaae9d2891ee5eb9c429b77474e7e614e03d028de0060fe7bfd72d8e4a7::" providerId="AD" clId="Web-{1E62E6F8-A77F-C211-E599-84EBB5D1F880}" dt="2023-04-20T19:11:40.760" v="284" actId="20577"/>
          <ac:spMkLst>
            <pc:docMk/>
            <pc:sldMk cId="0" sldId="259"/>
            <ac:spMk id="91" creationId="{00000000-0000-0000-0000-000000000000}"/>
          </ac:spMkLst>
        </pc:spChg>
      </pc:sldChg>
      <pc:sldChg chg="modSp ord">
        <pc:chgData name="Guest User" userId="S::urn:spo:anon#19090aaae9d2891ee5eb9c429b77474e7e614e03d028de0060fe7bfd72d8e4a7::" providerId="AD" clId="Web-{1E62E6F8-A77F-C211-E599-84EBB5D1F880}" dt="2023-04-20T19:33:55.103" v="680" actId="20577"/>
        <pc:sldMkLst>
          <pc:docMk/>
          <pc:sldMk cId="0" sldId="260"/>
        </pc:sldMkLst>
        <pc:spChg chg="mod">
          <ac:chgData name="Guest User" userId="S::urn:spo:anon#19090aaae9d2891ee5eb9c429b77474e7e614e03d028de0060fe7bfd72d8e4a7::" providerId="AD" clId="Web-{1E62E6F8-A77F-C211-E599-84EBB5D1F880}" dt="2023-04-20T19:31:08.816" v="676" actId="20577"/>
          <ac:spMkLst>
            <pc:docMk/>
            <pc:sldMk cId="0" sldId="260"/>
            <ac:spMk id="96" creationId="{00000000-0000-0000-0000-000000000000}"/>
          </ac:spMkLst>
        </pc:spChg>
        <pc:spChg chg="mod">
          <ac:chgData name="Guest User" userId="S::urn:spo:anon#19090aaae9d2891ee5eb9c429b77474e7e614e03d028de0060fe7bfd72d8e4a7::" providerId="AD" clId="Web-{1E62E6F8-A77F-C211-E599-84EBB5D1F880}" dt="2023-04-20T19:33:55.103" v="680" actId="20577"/>
          <ac:spMkLst>
            <pc:docMk/>
            <pc:sldMk cId="0" sldId="260"/>
            <ac:spMk id="97" creationId="{00000000-0000-0000-0000-000000000000}"/>
          </ac:spMkLst>
        </pc:spChg>
      </pc:sldChg>
      <pc:sldChg chg="modSp">
        <pc:chgData name="Guest User" userId="S::urn:spo:anon#19090aaae9d2891ee5eb9c429b77474e7e614e03d028de0060fe7bfd72d8e4a7::" providerId="AD" clId="Web-{1E62E6F8-A77F-C211-E599-84EBB5D1F880}" dt="2023-04-20T19:15:02.923" v="318" actId="20577"/>
        <pc:sldMkLst>
          <pc:docMk/>
          <pc:sldMk cId="0" sldId="261"/>
        </pc:sldMkLst>
        <pc:spChg chg="mod">
          <ac:chgData name="Guest User" userId="S::urn:spo:anon#19090aaae9d2891ee5eb9c429b77474e7e614e03d028de0060fe7bfd72d8e4a7::" providerId="AD" clId="Web-{1E62E6F8-A77F-C211-E599-84EBB5D1F880}" dt="2023-04-20T19:12:13.839" v="294" actId="20577"/>
          <ac:spMkLst>
            <pc:docMk/>
            <pc:sldMk cId="0" sldId="261"/>
            <ac:spMk id="4" creationId="{571C1964-FC95-0E71-E5CE-5E2C33517B73}"/>
          </ac:spMkLst>
        </pc:spChg>
        <pc:spChg chg="mod">
          <ac:chgData name="Guest User" userId="S::urn:spo:anon#19090aaae9d2891ee5eb9c429b77474e7e614e03d028de0060fe7bfd72d8e4a7::" providerId="AD" clId="Web-{1E62E6F8-A77F-C211-E599-84EBB5D1F880}" dt="2023-04-20T19:15:02.923" v="318" actId="20577"/>
          <ac:spMkLst>
            <pc:docMk/>
            <pc:sldMk cId="0" sldId="261"/>
            <ac:spMk id="6" creationId="{B11210AA-AE05-1D66-8F51-F0702BC2EFFF}"/>
          </ac:spMkLst>
        </pc:spChg>
      </pc:sldChg>
      <pc:sldChg chg="modSp">
        <pc:chgData name="Guest User" userId="S::urn:spo:anon#19090aaae9d2891ee5eb9c429b77474e7e614e03d028de0060fe7bfd72d8e4a7::" providerId="AD" clId="Web-{1E62E6F8-A77F-C211-E599-84EBB5D1F880}" dt="2023-04-20T19:13:54.811" v="303" actId="1076"/>
        <pc:sldMkLst>
          <pc:docMk/>
          <pc:sldMk cId="0" sldId="262"/>
        </pc:sldMkLst>
        <pc:spChg chg="mod">
          <ac:chgData name="Guest User" userId="S::urn:spo:anon#19090aaae9d2891ee5eb9c429b77474e7e614e03d028de0060fe7bfd72d8e4a7::" providerId="AD" clId="Web-{1E62E6F8-A77F-C211-E599-84EBB5D1F880}" dt="2023-04-20T19:13:23.420" v="302" actId="20577"/>
          <ac:spMkLst>
            <pc:docMk/>
            <pc:sldMk cId="0" sldId="262"/>
            <ac:spMk id="2" creationId="{49F420BC-F237-C9B5-C595-375F2335737A}"/>
          </ac:spMkLst>
        </pc:spChg>
        <pc:spChg chg="mod">
          <ac:chgData name="Guest User" userId="S::urn:spo:anon#19090aaae9d2891ee5eb9c429b77474e7e614e03d028de0060fe7bfd72d8e4a7::" providerId="AD" clId="Web-{1E62E6F8-A77F-C211-E599-84EBB5D1F880}" dt="2023-04-20T19:13:54.811" v="303" actId="1076"/>
          <ac:spMkLst>
            <pc:docMk/>
            <pc:sldMk cId="0" sldId="262"/>
            <ac:spMk id="4" creationId="{8D1B0F06-737A-8DD3-C51B-FEA9033DD614}"/>
          </ac:spMkLst>
        </pc:spChg>
      </pc:sldChg>
      <pc:sldChg chg="modSp del">
        <pc:chgData name="Guest User" userId="S::urn:spo:anon#19090aaae9d2891ee5eb9c429b77474e7e614e03d028de0060fe7bfd72d8e4a7::" providerId="AD" clId="Web-{1E62E6F8-A77F-C211-E599-84EBB5D1F880}" dt="2023-04-20T19:27:39.715" v="624"/>
        <pc:sldMkLst>
          <pc:docMk/>
          <pc:sldMk cId="0" sldId="263"/>
        </pc:sldMkLst>
        <pc:spChg chg="mod">
          <ac:chgData name="Guest User" userId="S::urn:spo:anon#19090aaae9d2891ee5eb9c429b77474e7e614e03d028de0060fe7bfd72d8e4a7::" providerId="AD" clId="Web-{1E62E6F8-A77F-C211-E599-84EBB5D1F880}" dt="2023-04-20T19:26:44.150" v="595" actId="20577"/>
          <ac:spMkLst>
            <pc:docMk/>
            <pc:sldMk cId="0" sldId="263"/>
            <ac:spMk id="115" creationId="{00000000-0000-0000-0000-000000000000}"/>
          </ac:spMkLst>
        </pc:spChg>
        <pc:graphicFrameChg chg="mod modGraphic">
          <ac:chgData name="Guest User" userId="S::urn:spo:anon#19090aaae9d2891ee5eb9c429b77474e7e614e03d028de0060fe7bfd72d8e4a7::" providerId="AD" clId="Web-{1E62E6F8-A77F-C211-E599-84EBB5D1F880}" dt="2023-04-20T19:27:27.417" v="623"/>
          <ac:graphicFrameMkLst>
            <pc:docMk/>
            <pc:sldMk cId="0" sldId="263"/>
            <ac:graphicFrameMk id="116" creationId="{00000000-0000-0000-0000-000000000000}"/>
          </ac:graphicFrameMkLst>
        </pc:graphicFrameChg>
      </pc:sldChg>
      <pc:sldChg chg="del">
        <pc:chgData name="Guest User" userId="S::urn:spo:anon#19090aaae9d2891ee5eb9c429b77474e7e614e03d028de0060fe7bfd72d8e4a7::" providerId="AD" clId="Web-{1E62E6F8-A77F-C211-E599-84EBB5D1F880}" dt="2023-04-20T18:21:33.949" v="251"/>
        <pc:sldMkLst>
          <pc:docMk/>
          <pc:sldMk cId="2955113644" sldId="273"/>
        </pc:sldMkLst>
      </pc:sldChg>
      <pc:sldChg chg="addSp modSp new del">
        <pc:chgData name="Guest User" userId="S::urn:spo:anon#19090aaae9d2891ee5eb9c429b77474e7e614e03d028de0060fe7bfd72d8e4a7::" providerId="AD" clId="Web-{1E62E6F8-A77F-C211-E599-84EBB5D1F880}" dt="2023-04-20T18:01:40.439" v="163"/>
        <pc:sldMkLst>
          <pc:docMk/>
          <pc:sldMk cId="1961000541" sldId="278"/>
        </pc:sldMkLst>
        <pc:spChg chg="add mod">
          <ac:chgData name="Guest User" userId="S::urn:spo:anon#19090aaae9d2891ee5eb9c429b77474e7e614e03d028de0060fe7bfd72d8e4a7::" providerId="AD" clId="Web-{1E62E6F8-A77F-C211-E599-84EBB5D1F880}" dt="2023-04-20T18:00:37.624" v="162" actId="1076"/>
          <ac:spMkLst>
            <pc:docMk/>
            <pc:sldMk cId="1961000541" sldId="278"/>
            <ac:spMk id="2" creationId="{17352CF9-4148-138A-BDD7-B2569B9FA9D2}"/>
          </ac:spMkLst>
        </pc:spChg>
      </pc:sldChg>
      <pc:sldChg chg="modSp add replId">
        <pc:chgData name="Guest User" userId="S::urn:spo:anon#19090aaae9d2891ee5eb9c429b77474e7e614e03d028de0060fe7bfd72d8e4a7::" providerId="AD" clId="Web-{1E62E6F8-A77F-C211-E599-84EBB5D1F880}" dt="2023-04-20T18:06:06.870" v="201" actId="1076"/>
        <pc:sldMkLst>
          <pc:docMk/>
          <pc:sldMk cId="2016263022" sldId="278"/>
        </pc:sldMkLst>
        <pc:spChg chg="mod">
          <ac:chgData name="Guest User" userId="S::urn:spo:anon#19090aaae9d2891ee5eb9c429b77474e7e614e03d028de0060fe7bfd72d8e4a7::" providerId="AD" clId="Web-{1E62E6F8-A77F-C211-E599-84EBB5D1F880}" dt="2023-04-20T18:05:17.228" v="187" actId="20577"/>
          <ac:spMkLst>
            <pc:docMk/>
            <pc:sldMk cId="2016263022" sldId="278"/>
            <ac:spMk id="83" creationId="{00000000-0000-0000-0000-000000000000}"/>
          </ac:spMkLst>
        </pc:spChg>
        <pc:spChg chg="mod">
          <ac:chgData name="Guest User" userId="S::urn:spo:anon#19090aaae9d2891ee5eb9c429b77474e7e614e03d028de0060fe7bfd72d8e4a7::" providerId="AD" clId="Web-{1E62E6F8-A77F-C211-E599-84EBB5D1F880}" dt="2023-04-20T18:06:06.870" v="201" actId="1076"/>
          <ac:spMkLst>
            <pc:docMk/>
            <pc:sldMk cId="2016263022" sldId="278"/>
            <ac:spMk id="84" creationId="{00000000-0000-0000-0000-000000000000}"/>
          </ac:spMkLst>
        </pc:spChg>
      </pc:sldChg>
      <pc:sldChg chg="addSp modSp new del">
        <pc:chgData name="Guest User" userId="S::urn:spo:anon#19090aaae9d2891ee5eb9c429b77474e7e614e03d028de0060fe7bfd72d8e4a7::" providerId="AD" clId="Web-{1E62E6F8-A77F-C211-E599-84EBB5D1F880}" dt="2023-04-20T18:19:40.055" v="239"/>
        <pc:sldMkLst>
          <pc:docMk/>
          <pc:sldMk cId="1678761346" sldId="279"/>
        </pc:sldMkLst>
        <pc:picChg chg="add mod">
          <ac:chgData name="Guest User" userId="S::urn:spo:anon#19090aaae9d2891ee5eb9c429b77474e7e614e03d028de0060fe7bfd72d8e4a7::" providerId="AD" clId="Web-{1E62E6F8-A77F-C211-E599-84EBB5D1F880}" dt="2023-04-20T18:11:10.740" v="228" actId="1076"/>
          <ac:picMkLst>
            <pc:docMk/>
            <pc:sldMk cId="1678761346" sldId="279"/>
            <ac:picMk id="3" creationId="{8C1AF36B-88F1-9FE3-5D4D-C4722A6EEE10}"/>
          </ac:picMkLst>
        </pc:picChg>
      </pc:sldChg>
      <pc:sldChg chg="addSp modSp add replId">
        <pc:chgData name="Guest User" userId="S::urn:spo:anon#19090aaae9d2891ee5eb9c429b77474e7e614e03d028de0060fe7bfd72d8e4a7::" providerId="AD" clId="Web-{1E62E6F8-A77F-C211-E599-84EBB5D1F880}" dt="2023-04-20T18:19:32.992" v="238" actId="14100"/>
        <pc:sldMkLst>
          <pc:docMk/>
          <pc:sldMk cId="631136603" sldId="280"/>
        </pc:sldMkLst>
        <pc:spChg chg="mod">
          <ac:chgData name="Guest User" userId="S::urn:spo:anon#19090aaae9d2891ee5eb9c429b77474e7e614e03d028de0060fe7bfd72d8e4a7::" providerId="AD" clId="Web-{1E62E6F8-A77F-C211-E599-84EBB5D1F880}" dt="2023-04-20T18:19:24.242" v="237" actId="20577"/>
          <ac:spMkLst>
            <pc:docMk/>
            <pc:sldMk cId="631136603" sldId="280"/>
            <ac:spMk id="83" creationId="{00000000-0000-0000-0000-000000000000}"/>
          </ac:spMkLst>
        </pc:spChg>
        <pc:spChg chg="mod">
          <ac:chgData name="Guest User" userId="S::urn:spo:anon#19090aaae9d2891ee5eb9c429b77474e7e614e03d028de0060fe7bfd72d8e4a7::" providerId="AD" clId="Web-{1E62E6F8-A77F-C211-E599-84EBB5D1F880}" dt="2023-04-20T18:10:38.754" v="225" actId="14100"/>
          <ac:spMkLst>
            <pc:docMk/>
            <pc:sldMk cId="631136603" sldId="280"/>
            <ac:spMk id="84" creationId="{00000000-0000-0000-0000-000000000000}"/>
          </ac:spMkLst>
        </pc:spChg>
        <pc:picChg chg="add mod">
          <ac:chgData name="Guest User" userId="S::urn:spo:anon#19090aaae9d2891ee5eb9c429b77474e7e614e03d028de0060fe7bfd72d8e4a7::" providerId="AD" clId="Web-{1E62E6F8-A77F-C211-E599-84EBB5D1F880}" dt="2023-04-20T18:19:32.992" v="238" actId="14100"/>
          <ac:picMkLst>
            <pc:docMk/>
            <pc:sldMk cId="631136603" sldId="280"/>
            <ac:picMk id="3" creationId="{C8470167-6271-C0E2-83B0-69F4278ADE1D}"/>
          </ac:picMkLst>
        </pc:picChg>
      </pc:sldChg>
      <pc:sldChg chg="addSp modSp add ord replId">
        <pc:chgData name="Guest User" userId="S::urn:spo:anon#19090aaae9d2891ee5eb9c429b77474e7e614e03d028de0060fe7bfd72d8e4a7::" providerId="AD" clId="Web-{1E62E6F8-A77F-C211-E599-84EBB5D1F880}" dt="2023-04-20T18:22:40.952" v="258" actId="1076"/>
        <pc:sldMkLst>
          <pc:docMk/>
          <pc:sldMk cId="788310652" sldId="281"/>
        </pc:sldMkLst>
        <pc:spChg chg="mod">
          <ac:chgData name="Guest User" userId="S::urn:spo:anon#19090aaae9d2891ee5eb9c429b77474e7e614e03d028de0060fe7bfd72d8e4a7::" providerId="AD" clId="Web-{1E62E6F8-A77F-C211-E599-84EBB5D1F880}" dt="2023-04-20T18:21:16.480" v="249" actId="20577"/>
          <ac:spMkLst>
            <pc:docMk/>
            <pc:sldMk cId="788310652" sldId="281"/>
            <ac:spMk id="83" creationId="{00000000-0000-0000-0000-000000000000}"/>
          </ac:spMkLst>
        </pc:spChg>
        <pc:spChg chg="mod">
          <ac:chgData name="Guest User" userId="S::urn:spo:anon#19090aaae9d2891ee5eb9c429b77474e7e614e03d028de0060fe7bfd72d8e4a7::" providerId="AD" clId="Web-{1E62E6F8-A77F-C211-E599-84EBB5D1F880}" dt="2023-04-20T18:22:34.248" v="257" actId="1076"/>
          <ac:spMkLst>
            <pc:docMk/>
            <pc:sldMk cId="788310652" sldId="281"/>
            <ac:spMk id="84" creationId="{00000000-0000-0000-0000-000000000000}"/>
          </ac:spMkLst>
        </pc:spChg>
        <pc:picChg chg="add mod">
          <ac:chgData name="Guest User" userId="S::urn:spo:anon#19090aaae9d2891ee5eb9c429b77474e7e614e03d028de0060fe7bfd72d8e4a7::" providerId="AD" clId="Web-{1E62E6F8-A77F-C211-E599-84EBB5D1F880}" dt="2023-04-20T18:22:40.952" v="258" actId="1076"/>
          <ac:picMkLst>
            <pc:docMk/>
            <pc:sldMk cId="788310652" sldId="281"/>
            <ac:picMk id="3" creationId="{FF31075C-7432-CA6B-152E-2D41A735671B}"/>
          </ac:picMkLst>
        </pc:picChg>
      </pc:sldChg>
      <pc:sldChg chg="modSp add replId">
        <pc:chgData name="Guest User" userId="S::urn:spo:anon#19090aaae9d2891ee5eb9c429b77474e7e614e03d028de0060fe7bfd72d8e4a7::" providerId="AD" clId="Web-{1E62E6F8-A77F-C211-E599-84EBB5D1F880}" dt="2023-04-20T19:16:17.848" v="329" actId="20577"/>
        <pc:sldMkLst>
          <pc:docMk/>
          <pc:sldMk cId="806765181" sldId="282"/>
        </pc:sldMkLst>
        <pc:spChg chg="mod">
          <ac:chgData name="Guest User" userId="S::urn:spo:anon#19090aaae9d2891ee5eb9c429b77474e7e614e03d028de0060fe7bfd72d8e4a7::" providerId="AD" clId="Web-{1E62E6F8-A77F-C211-E599-84EBB5D1F880}" dt="2023-04-20T19:16:17.848" v="329" actId="20577"/>
          <ac:spMkLst>
            <pc:docMk/>
            <pc:sldMk cId="806765181" sldId="282"/>
            <ac:spMk id="6" creationId="{B11210AA-AE05-1D66-8F51-F0702BC2EFFF}"/>
          </ac:spMkLst>
        </pc:spChg>
      </pc:sldChg>
      <pc:sldChg chg="modSp add del replId">
        <pc:chgData name="Guest User" userId="S::urn:spo:anon#19090aaae9d2891ee5eb9c429b77474e7e614e03d028de0060fe7bfd72d8e4a7::" providerId="AD" clId="Web-{1E62E6F8-A77F-C211-E599-84EBB5D1F880}" dt="2023-04-20T19:19:12.322" v="360"/>
        <pc:sldMkLst>
          <pc:docMk/>
          <pc:sldMk cId="1176427429" sldId="283"/>
        </pc:sldMkLst>
        <pc:spChg chg="mod">
          <ac:chgData name="Guest User" userId="S::urn:spo:anon#19090aaae9d2891ee5eb9c429b77474e7e614e03d028de0060fe7bfd72d8e4a7::" providerId="AD" clId="Web-{1E62E6F8-A77F-C211-E599-84EBB5D1F880}" dt="2023-04-20T19:18:48.728" v="348" actId="1076"/>
          <ac:spMkLst>
            <pc:docMk/>
            <pc:sldMk cId="1176427429" sldId="283"/>
            <ac:spMk id="4" creationId="{8D1B0F06-737A-8DD3-C51B-FEA9033DD614}"/>
          </ac:spMkLst>
        </pc:spChg>
        <pc:spChg chg="mod">
          <ac:chgData name="Guest User" userId="S::urn:spo:anon#19090aaae9d2891ee5eb9c429b77474e7e614e03d028de0060fe7bfd72d8e4a7::" providerId="AD" clId="Web-{1E62E6F8-A77F-C211-E599-84EBB5D1F880}" dt="2023-04-20T19:19:01.947" v="359" actId="20577"/>
          <ac:spMkLst>
            <pc:docMk/>
            <pc:sldMk cId="1176427429" sldId="283"/>
            <ac:spMk id="110" creationId="{00000000-0000-0000-0000-000000000000}"/>
          </ac:spMkLst>
        </pc:spChg>
      </pc:sldChg>
      <pc:sldChg chg="modSp add replId">
        <pc:chgData name="Guest User" userId="S::urn:spo:anon#19090aaae9d2891ee5eb9c429b77474e7e614e03d028de0060fe7bfd72d8e4a7::" providerId="AD" clId="Web-{1E62E6F8-A77F-C211-E599-84EBB5D1F880}" dt="2023-04-20T19:21:26.452" v="592" actId="20577"/>
        <pc:sldMkLst>
          <pc:docMk/>
          <pc:sldMk cId="2858283834" sldId="283"/>
        </pc:sldMkLst>
        <pc:spChg chg="mod">
          <ac:chgData name="Guest User" userId="S::urn:spo:anon#19090aaae9d2891ee5eb9c429b77474e7e614e03d028de0060fe7bfd72d8e4a7::" providerId="AD" clId="Web-{1E62E6F8-A77F-C211-E599-84EBB5D1F880}" dt="2023-04-20T19:21:26.452" v="592" actId="20577"/>
          <ac:spMkLst>
            <pc:docMk/>
            <pc:sldMk cId="2858283834" sldId="283"/>
            <ac:spMk id="4" creationId="{8D1B0F06-737A-8DD3-C51B-FEA9033DD614}"/>
          </ac:spMkLst>
        </pc:spChg>
      </pc:sldChg>
      <pc:sldChg chg="modSp add replId">
        <pc:chgData name="Guest User" userId="S::urn:spo:anon#19090aaae9d2891ee5eb9c429b77474e7e614e03d028de0060fe7bfd72d8e4a7::" providerId="AD" clId="Web-{1E62E6F8-A77F-C211-E599-84EBB5D1F880}" dt="2023-04-20T19:29:06.046" v="658" actId="20577"/>
        <pc:sldMkLst>
          <pc:docMk/>
          <pc:sldMk cId="334729979" sldId="284"/>
        </pc:sldMkLst>
        <pc:spChg chg="mod">
          <ac:chgData name="Guest User" userId="S::urn:spo:anon#19090aaae9d2891ee5eb9c429b77474e7e614e03d028de0060fe7bfd72d8e4a7::" providerId="AD" clId="Web-{1E62E6F8-A77F-C211-E599-84EBB5D1F880}" dt="2023-04-20T19:27:52.465" v="628" actId="20577"/>
          <ac:spMkLst>
            <pc:docMk/>
            <pc:sldMk cId="334729979" sldId="284"/>
            <ac:spMk id="2" creationId="{49F420BC-F237-C9B5-C595-375F2335737A}"/>
          </ac:spMkLst>
        </pc:spChg>
        <pc:spChg chg="mod">
          <ac:chgData name="Guest User" userId="S::urn:spo:anon#19090aaae9d2891ee5eb9c429b77474e7e614e03d028de0060fe7bfd72d8e4a7::" providerId="AD" clId="Web-{1E62E6F8-A77F-C211-E599-84EBB5D1F880}" dt="2023-04-20T19:29:06.046" v="658" actId="20577"/>
          <ac:spMkLst>
            <pc:docMk/>
            <pc:sldMk cId="334729979" sldId="284"/>
            <ac:spMk id="4" creationId="{8D1B0F06-737A-8DD3-C51B-FEA9033DD614}"/>
          </ac:spMkLst>
        </pc:spChg>
      </pc:sldChg>
      <pc:sldChg chg="modSp add ord replId">
        <pc:chgData name="Guest User" userId="S::urn:spo:anon#19090aaae9d2891ee5eb9c429b77474e7e614e03d028de0060fe7bfd72d8e4a7::" providerId="AD" clId="Web-{1E62E6F8-A77F-C211-E599-84EBB5D1F880}" dt="2023-04-20T19:30:29.549" v="669" actId="20577"/>
        <pc:sldMkLst>
          <pc:docMk/>
          <pc:sldMk cId="1020854028" sldId="285"/>
        </pc:sldMkLst>
        <pc:spChg chg="mod">
          <ac:chgData name="Guest User" userId="S::urn:spo:anon#19090aaae9d2891ee5eb9c429b77474e7e614e03d028de0060fe7bfd72d8e4a7::" providerId="AD" clId="Web-{1E62E6F8-A77F-C211-E599-84EBB5D1F880}" dt="2023-04-20T19:30:29.549" v="669" actId="20577"/>
          <ac:spMkLst>
            <pc:docMk/>
            <pc:sldMk cId="1020854028" sldId="285"/>
            <ac:spMk id="2" creationId="{49F420BC-F237-C9B5-C595-375F2335737A}"/>
          </ac:spMkLst>
        </pc:spChg>
        <pc:spChg chg="mod">
          <ac:chgData name="Guest User" userId="S::urn:spo:anon#19090aaae9d2891ee5eb9c429b77474e7e614e03d028de0060fe7bfd72d8e4a7::" providerId="AD" clId="Web-{1E62E6F8-A77F-C211-E599-84EBB5D1F880}" dt="2023-04-20T19:30:08.048" v="667"/>
          <ac:spMkLst>
            <pc:docMk/>
            <pc:sldMk cId="1020854028" sldId="285"/>
            <ac:spMk id="4" creationId="{8D1B0F06-737A-8DD3-C51B-FEA9033DD614}"/>
          </ac:spMkLst>
        </pc:spChg>
      </pc:sldChg>
      <pc:sldChg chg="modSp add replId">
        <pc:chgData name="Guest User" userId="S::urn:spo:anon#19090aaae9d2891ee5eb9c429b77474e7e614e03d028de0060fe7bfd72d8e4a7::" providerId="AD" clId="Web-{1E62E6F8-A77F-C211-E599-84EBB5D1F880}" dt="2023-04-20T19:30:46.143" v="672" actId="20577"/>
        <pc:sldMkLst>
          <pc:docMk/>
          <pc:sldMk cId="600091720" sldId="286"/>
        </pc:sldMkLst>
        <pc:spChg chg="mod">
          <ac:chgData name="Guest User" userId="S::urn:spo:anon#19090aaae9d2891ee5eb9c429b77474e7e614e03d028de0060fe7bfd72d8e4a7::" providerId="AD" clId="Web-{1E62E6F8-A77F-C211-E599-84EBB5D1F880}" dt="2023-04-20T19:30:46.143" v="672" actId="20577"/>
          <ac:spMkLst>
            <pc:docMk/>
            <pc:sldMk cId="600091720" sldId="286"/>
            <ac:spMk id="2" creationId="{49F420BC-F237-C9B5-C595-375F2335737A}"/>
          </ac:spMkLst>
        </pc:spChg>
      </pc:sldChg>
      <pc:sldChg chg="addSp modSp add replId">
        <pc:chgData name="Guest User" userId="S::urn:spo:anon#19090aaae9d2891ee5eb9c429b77474e7e614e03d028de0060fe7bfd72d8e4a7::" providerId="AD" clId="Web-{1E62E6F8-A77F-C211-E599-84EBB5D1F880}" dt="2023-04-20T19:35:17.684" v="691" actId="1076"/>
        <pc:sldMkLst>
          <pc:docMk/>
          <pc:sldMk cId="4027915329" sldId="287"/>
        </pc:sldMkLst>
        <pc:spChg chg="mod">
          <ac:chgData name="Guest User" userId="S::urn:spo:anon#19090aaae9d2891ee5eb9c429b77474e7e614e03d028de0060fe7bfd72d8e4a7::" providerId="AD" clId="Web-{1E62E6F8-A77F-C211-E599-84EBB5D1F880}" dt="2023-04-20T19:34:27.682" v="687" actId="20577"/>
          <ac:spMkLst>
            <pc:docMk/>
            <pc:sldMk cId="4027915329" sldId="287"/>
            <ac:spMk id="96" creationId="{00000000-0000-0000-0000-000000000000}"/>
          </ac:spMkLst>
        </pc:spChg>
        <pc:spChg chg="mod">
          <ac:chgData name="Guest User" userId="S::urn:spo:anon#19090aaae9d2891ee5eb9c429b77474e7e614e03d028de0060fe7bfd72d8e4a7::" providerId="AD" clId="Web-{1E62E6F8-A77F-C211-E599-84EBB5D1F880}" dt="2023-04-20T19:34:36.292" v="688" actId="20577"/>
          <ac:spMkLst>
            <pc:docMk/>
            <pc:sldMk cId="4027915329" sldId="287"/>
            <ac:spMk id="97" creationId="{00000000-0000-0000-0000-000000000000}"/>
          </ac:spMkLst>
        </pc:spChg>
        <pc:picChg chg="add mod">
          <ac:chgData name="Guest User" userId="S::urn:spo:anon#19090aaae9d2891ee5eb9c429b77474e7e614e03d028de0060fe7bfd72d8e4a7::" providerId="AD" clId="Web-{1E62E6F8-A77F-C211-E599-84EBB5D1F880}" dt="2023-04-20T19:35:17.684" v="691" actId="1076"/>
          <ac:picMkLst>
            <pc:docMk/>
            <pc:sldMk cId="4027915329" sldId="287"/>
            <ac:picMk id="2" creationId="{D6885FEA-76BC-AAD0-3634-BEF5B80FE16B}"/>
          </ac:picMkLst>
        </pc:picChg>
      </pc:sldChg>
    </pc:docChg>
  </pc:docChgLst>
  <pc:docChgLst>
    <pc:chgData name="Guest User" userId="S::urn:spo:anon#19090aaae9d2891ee5eb9c429b77474e7e614e03d028de0060fe7bfd72d8e4a7::" providerId="AD" clId="Web-{397A92FD-3D8A-CD8D-6FE5-A7E38C9AA353}"/>
    <pc:docChg chg="addSld delSld modSld">
      <pc:chgData name="Guest User" userId="S::urn:spo:anon#19090aaae9d2891ee5eb9c429b77474e7e614e03d028de0060fe7bfd72d8e4a7::" providerId="AD" clId="Web-{397A92FD-3D8A-CD8D-6FE5-A7E38C9AA353}" dt="2023-04-19T17:30:14.510" v="21"/>
      <pc:docMkLst>
        <pc:docMk/>
      </pc:docMkLst>
      <pc:sldChg chg="modCm">
        <pc:chgData name="Guest User" userId="S::urn:spo:anon#19090aaae9d2891ee5eb9c429b77474e7e614e03d028de0060fe7bfd72d8e4a7::" providerId="AD" clId="Web-{397A92FD-3D8A-CD8D-6FE5-A7E38C9AA353}" dt="2023-04-19T16:50:57.555" v="0"/>
        <pc:sldMkLst>
          <pc:docMk/>
          <pc:sldMk cId="801915868" sldId="269"/>
        </pc:sldMkLst>
        <pc:extLst>
          <p:ext xmlns:p="http://schemas.openxmlformats.org/presentationml/2006/main" uri="{D6D511B9-2390-475A-947B-AFAB55BFBCF1}">
            <pc226:cmChg xmlns:pc226="http://schemas.microsoft.com/office/powerpoint/2022/06/main/command" chg="">
              <pc226:chgData name="Guest User" userId="S::urn:spo:anon#19090aaae9d2891ee5eb9c429b77474e7e614e03d028de0060fe7bfd72d8e4a7::" providerId="AD" clId="Web-{397A92FD-3D8A-CD8D-6FE5-A7E38C9AA353}" dt="2023-04-19T16:50:57.555" v="0"/>
              <pc2:cmMkLst xmlns:pc2="http://schemas.microsoft.com/office/powerpoint/2019/9/main/command">
                <pc:docMk/>
                <pc:sldMk cId="801915868" sldId="269"/>
                <pc2:cmMk id="{F6F85248-A1F3-4BCF-B080-667C3242A0E7}"/>
              </pc2:cmMkLst>
              <pc226:cmRplyChg chg="add">
                <pc226:chgData name="Guest User" userId="S::urn:spo:anon#19090aaae9d2891ee5eb9c429b77474e7e614e03d028de0060fe7bfd72d8e4a7::" providerId="AD" clId="Web-{397A92FD-3D8A-CD8D-6FE5-A7E38C9AA353}" dt="2023-04-19T16:50:57.555" v="0"/>
                <pc2:cmRplyMkLst xmlns:pc2="http://schemas.microsoft.com/office/powerpoint/2019/9/main/command">
                  <pc:docMk/>
                  <pc:sldMk cId="801915868" sldId="269"/>
                  <pc2:cmMk id="{F6F85248-A1F3-4BCF-B080-667C3242A0E7}"/>
                  <pc2:cmRplyMk id="{44D6BC67-9BC0-4D38-934D-21B347E057A3}"/>
                </pc2:cmRplyMkLst>
              </pc226:cmRplyChg>
            </pc226:cmChg>
          </p:ext>
        </pc:extLst>
      </pc:sldChg>
      <pc:sldChg chg="del">
        <pc:chgData name="Guest User" userId="S::urn:spo:anon#19090aaae9d2891ee5eb9c429b77474e7e614e03d028de0060fe7bfd72d8e4a7::" providerId="AD" clId="Web-{397A92FD-3D8A-CD8D-6FE5-A7E38C9AA353}" dt="2023-04-19T17:30:14.510" v="21"/>
        <pc:sldMkLst>
          <pc:docMk/>
          <pc:sldMk cId="94574050" sldId="271"/>
        </pc:sldMkLst>
      </pc:sldChg>
      <pc:sldChg chg="addSp modSp new">
        <pc:chgData name="Guest User" userId="S::urn:spo:anon#19090aaae9d2891ee5eb9c429b77474e7e614e03d028de0060fe7bfd72d8e4a7::" providerId="AD" clId="Web-{397A92FD-3D8A-CD8D-6FE5-A7E38C9AA353}" dt="2023-04-19T17:23:03.842" v="20" actId="14100"/>
        <pc:sldMkLst>
          <pc:docMk/>
          <pc:sldMk cId="3066232085" sldId="272"/>
        </pc:sldMkLst>
        <pc:picChg chg="add mod">
          <ac:chgData name="Guest User" userId="S::urn:spo:anon#19090aaae9d2891ee5eb9c429b77474e7e614e03d028de0060fe7bfd72d8e4a7::" providerId="AD" clId="Web-{397A92FD-3D8A-CD8D-6FE5-A7E38C9AA353}" dt="2023-04-19T17:23:03.842" v="20" actId="14100"/>
          <ac:picMkLst>
            <pc:docMk/>
            <pc:sldMk cId="3066232085" sldId="272"/>
            <ac:picMk id="2" creationId="{57018D15-05F0-911E-C20A-232358FEFBB9}"/>
          </ac:picMkLst>
        </pc:picChg>
      </pc:sldChg>
      <pc:sldChg chg="new del">
        <pc:chgData name="Guest User" userId="S::urn:spo:anon#19090aaae9d2891ee5eb9c429b77474e7e614e03d028de0060fe7bfd72d8e4a7::" providerId="AD" clId="Web-{397A92FD-3D8A-CD8D-6FE5-A7E38C9AA353}" dt="2023-04-19T17:02:02.651" v="2"/>
        <pc:sldMkLst>
          <pc:docMk/>
          <pc:sldMk cId="3665407132" sldId="272"/>
        </pc:sldMkLst>
      </pc:sldChg>
      <pc:sldChg chg="addSp modSp new">
        <pc:chgData name="Guest User" userId="S::urn:spo:anon#19090aaae9d2891ee5eb9c429b77474e7e614e03d028de0060fe7bfd72d8e4a7::" providerId="AD" clId="Web-{397A92FD-3D8A-CD8D-6FE5-A7E38C9AA353}" dt="2023-04-19T17:22:54.311" v="19" actId="14100"/>
        <pc:sldMkLst>
          <pc:docMk/>
          <pc:sldMk cId="2955113644" sldId="273"/>
        </pc:sldMkLst>
        <pc:picChg chg="add mod">
          <ac:chgData name="Guest User" userId="S::urn:spo:anon#19090aaae9d2891ee5eb9c429b77474e7e614e03d028de0060fe7bfd72d8e4a7::" providerId="AD" clId="Web-{397A92FD-3D8A-CD8D-6FE5-A7E38C9AA353}" dt="2023-04-19T17:22:54.311" v="19" actId="14100"/>
          <ac:picMkLst>
            <pc:docMk/>
            <pc:sldMk cId="2955113644" sldId="273"/>
            <ac:picMk id="2" creationId="{FA19239E-C63A-87F1-492D-33EED3DDEDA9}"/>
          </ac:picMkLst>
        </pc:picChg>
      </pc:sldChg>
      <pc:sldChg chg="addSp modSp new">
        <pc:chgData name="Guest User" userId="S::urn:spo:anon#19090aaae9d2891ee5eb9c429b77474e7e614e03d028de0060fe7bfd72d8e4a7::" providerId="AD" clId="Web-{397A92FD-3D8A-CD8D-6FE5-A7E38C9AA353}" dt="2023-04-19T17:22:46.795" v="18" actId="14100"/>
        <pc:sldMkLst>
          <pc:docMk/>
          <pc:sldMk cId="918184641" sldId="274"/>
        </pc:sldMkLst>
        <pc:picChg chg="add mod">
          <ac:chgData name="Guest User" userId="S::urn:spo:anon#19090aaae9d2891ee5eb9c429b77474e7e614e03d028de0060fe7bfd72d8e4a7::" providerId="AD" clId="Web-{397A92FD-3D8A-CD8D-6FE5-A7E38C9AA353}" dt="2023-04-19T17:22:46.795" v="18" actId="14100"/>
          <ac:picMkLst>
            <pc:docMk/>
            <pc:sldMk cId="918184641" sldId="274"/>
            <ac:picMk id="2" creationId="{9B916B4D-42F7-6C4E-6071-12B7B6B61E02}"/>
          </ac:picMkLst>
        </pc:picChg>
      </pc:sldChg>
      <pc:sldChg chg="addSp modSp new">
        <pc:chgData name="Guest User" userId="S::urn:spo:anon#19090aaae9d2891ee5eb9c429b77474e7e614e03d028de0060fe7bfd72d8e4a7::" providerId="AD" clId="Web-{397A92FD-3D8A-CD8D-6FE5-A7E38C9AA353}" dt="2023-04-19T17:22:40.826" v="17" actId="14100"/>
        <pc:sldMkLst>
          <pc:docMk/>
          <pc:sldMk cId="1855988596" sldId="275"/>
        </pc:sldMkLst>
        <pc:picChg chg="add mod">
          <ac:chgData name="Guest User" userId="S::urn:spo:anon#19090aaae9d2891ee5eb9c429b77474e7e614e03d028de0060fe7bfd72d8e4a7::" providerId="AD" clId="Web-{397A92FD-3D8A-CD8D-6FE5-A7E38C9AA353}" dt="2023-04-19T17:22:40.826" v="17" actId="14100"/>
          <ac:picMkLst>
            <pc:docMk/>
            <pc:sldMk cId="1855988596" sldId="275"/>
            <ac:picMk id="2" creationId="{23B996A8-5F1C-0EAF-1AAE-755EFBD24253}"/>
          </ac:picMkLst>
        </pc:picChg>
      </pc:sldChg>
      <pc:sldChg chg="addSp modSp new">
        <pc:chgData name="Guest User" userId="S::urn:spo:anon#19090aaae9d2891ee5eb9c429b77474e7e614e03d028de0060fe7bfd72d8e4a7::" providerId="AD" clId="Web-{397A92FD-3D8A-CD8D-6FE5-A7E38C9AA353}" dt="2023-04-19T17:22:34.529" v="16" actId="14100"/>
        <pc:sldMkLst>
          <pc:docMk/>
          <pc:sldMk cId="3670011958" sldId="276"/>
        </pc:sldMkLst>
        <pc:picChg chg="add mod">
          <ac:chgData name="Guest User" userId="S::urn:spo:anon#19090aaae9d2891ee5eb9c429b77474e7e614e03d028de0060fe7bfd72d8e4a7::" providerId="AD" clId="Web-{397A92FD-3D8A-CD8D-6FE5-A7E38C9AA353}" dt="2023-04-19T17:22:34.529" v="16" actId="14100"/>
          <ac:picMkLst>
            <pc:docMk/>
            <pc:sldMk cId="3670011958" sldId="276"/>
            <ac:picMk id="2" creationId="{E730B3D5-C70D-19BE-24E7-0A49904E573F}"/>
          </ac:picMkLst>
        </pc:picChg>
      </pc:sldChg>
      <pc:sldChg chg="addSp modSp new">
        <pc:chgData name="Guest User" userId="S::urn:spo:anon#19090aaae9d2891ee5eb9c429b77474e7e614e03d028de0060fe7bfd72d8e4a7::" providerId="AD" clId="Web-{397A92FD-3D8A-CD8D-6FE5-A7E38C9AA353}" dt="2023-04-19T17:22:27.841" v="15" actId="14100"/>
        <pc:sldMkLst>
          <pc:docMk/>
          <pc:sldMk cId="2518631217" sldId="277"/>
        </pc:sldMkLst>
        <pc:picChg chg="add mod">
          <ac:chgData name="Guest User" userId="S::urn:spo:anon#19090aaae9d2891ee5eb9c429b77474e7e614e03d028de0060fe7bfd72d8e4a7::" providerId="AD" clId="Web-{397A92FD-3D8A-CD8D-6FE5-A7E38C9AA353}" dt="2023-04-19T17:22:27.841" v="15" actId="14100"/>
          <ac:picMkLst>
            <pc:docMk/>
            <pc:sldMk cId="2518631217" sldId="277"/>
            <ac:picMk id="2" creationId="{78768089-D68E-C281-B11B-375DF99A0A74}"/>
          </ac:picMkLst>
        </pc:picChg>
      </pc:sldChg>
    </pc:docChg>
  </pc:docChgLst>
</pc:chgInfo>
</file>

<file path=ppt/comments/modernComment_10D_2FCC43DC.xml><?xml version="1.0" encoding="utf-8"?>
<p188:cmLst xmlns:a="http://schemas.openxmlformats.org/drawingml/2006/main" xmlns:r="http://schemas.openxmlformats.org/officeDocument/2006/relationships" xmlns:p188="http://schemas.microsoft.com/office/powerpoint/2018/8/main">
  <p188:cm id="{F6F85248-A1F3-4BCF-B080-667C3242A0E7}" authorId="{D7A42CF7-E0C5-2181-B51E-7FBFD8301E78}" created="2023-04-18T15:20:58.888">
    <ac:txMkLst xmlns:ac="http://schemas.microsoft.com/office/drawing/2013/main/command">
      <pc:docMk xmlns:pc="http://schemas.microsoft.com/office/powerpoint/2013/main/command"/>
      <pc:sldMk xmlns:pc="http://schemas.microsoft.com/office/powerpoint/2013/main/command" cId="801915868" sldId="269"/>
      <ac:spMk id="6" creationId="{3AAA0747-3F0D-6C6B-D65D-98382ACE175A}"/>
      <ac:txMk cp="0" len="67">
        <ac:context len="68" hash="2781910846"/>
      </ac:txMk>
    </ac:txMkLst>
    <p188:pos x="3594919" y="1216741"/>
    <p188:replyLst>
      <p188:reply id="{E9FF5574-2596-4B14-8AED-4B95535AF4DD}" authorId="{7C8F20B3-482F-AFB3-B21D-634B2696C40D}" created="2023-04-19T15:48:31.291">
        <p188:txBody>
          <a:bodyPr/>
          <a:lstStyle/>
          <a:p>
            <a:r>
              <a:rPr lang="en-US"/>
              <a:t>Hello, I made the change, thoughts?</a:t>
            </a:r>
          </a:p>
        </p188:txBody>
      </p188:reply>
      <p188:reply id="{44D6BC67-9BC0-4D38-934D-21B347E057A3}" authorId="{D7A42CF7-E0C5-2181-B51E-7FBFD8301E78}" created="2023-04-19T16:50:57.555">
        <p188:txBody>
          <a:bodyPr/>
          <a:lstStyle/>
          <a:p>
            <a:r>
              <a:rPr lang="en-US"/>
              <a:t>I can't see the options for responses but the question looks good.</a:t>
            </a:r>
          </a:p>
        </p188:txBody>
      </p188:reply>
      <p188:reply id="{7EA1ECDD-55F5-4D06-9E26-8B3DDE12CCB5}" authorId="{7C8F20B3-482F-AFB3-B21D-634B2696C40D}" created="2023-04-20T12:10:32.831">
        <p188:txBody>
          <a:bodyPr/>
          <a:lstStyle/>
          <a:p>
            <a:r>
              <a:rPr lang="en-US"/>
              <a:t>The choice responses are:
My institution already offers a PEP
0%
My institution has applied to offer a PEP
0%
My institution is strongly considering a PEP
0%
My institution just started considering our options for a PEP</a:t>
            </a:r>
          </a:p>
        </p188:txBody>
      </p188:reply>
    </p188:replyLst>
    <p188:txBody>
      <a:bodyPr/>
      <a:lstStyle/>
      <a:p>
        <a:r>
          <a:rPr lang="en-US"/>
          <a:t>This is Jill - I don't know if you can tell it's me commenting...
I'm thinking that people won't be attending our session if they aren't considering offering a PEP.  Maybe we phrase the question like this:
How likely is your institution to offer a Prison Education Program?  
With the options something like this:
*My institution already offers a PEP
*My inst is already in the process of creating a PEP
*My inst is strongly considering creating a PEP
*My inst is just starting to consider our options for a PEP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1" tIns="46575" rIns="93151"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51" tIns="46575" rIns="93151"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 name="Google Shape;63;p1: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rmAutofit/>
          </a:bodyPr>
          <a:lstStyle/>
          <a:p>
            <a:pPr marL="0" indent="0">
              <a:spcBef>
                <a:spcPts val="0"/>
              </a:spcBef>
            </a:pPr>
            <a:endParaRPr/>
          </a:p>
        </p:txBody>
      </p:sp>
      <p:sp>
        <p:nvSpPr>
          <p:cNvPr id="64" name="Google Shape;64;p1:notes"/>
          <p:cNvSpPr txBox="1">
            <a:spLocks noGrp="1"/>
          </p:cNvSpPr>
          <p:nvPr>
            <p:ph type="hdr" idx="3"/>
          </p:nvPr>
        </p:nvSpPr>
        <p:spPr>
          <a:xfrm>
            <a:off x="0" y="0"/>
            <a:ext cx="3037840" cy="464820"/>
          </a:xfrm>
          <a:prstGeom prst="rect">
            <a:avLst/>
          </a:prstGeom>
          <a:noFill/>
          <a:ln>
            <a:noFill/>
          </a:ln>
        </p:spPr>
        <p:txBody>
          <a:bodyPr spcFirstLastPara="1" wrap="square" lIns="93151" tIns="46575" rIns="93151" bIns="46575" anchor="t" anchorCtr="0">
            <a:noAutofit/>
          </a:bodyPr>
          <a:lstStyle/>
          <a:p>
            <a:endParaRPr/>
          </a:p>
        </p:txBody>
      </p:sp>
      <p:sp>
        <p:nvSpPr>
          <p:cNvPr id="65" name="Google Shape;65;p1:notes"/>
          <p:cNvSpPr txBox="1">
            <a:spLocks noGrp="1"/>
          </p:cNvSpPr>
          <p:nvPr>
            <p:ph type="dt" idx="10"/>
          </p:nvPr>
        </p:nvSpPr>
        <p:spPr>
          <a:xfrm>
            <a:off x="3970939" y="0"/>
            <a:ext cx="3037840" cy="464820"/>
          </a:xfrm>
          <a:prstGeom prst="rect">
            <a:avLst/>
          </a:prstGeom>
          <a:noFill/>
          <a:ln>
            <a:noFill/>
          </a:ln>
        </p:spPr>
        <p:txBody>
          <a:bodyPr spcFirstLastPara="1" wrap="square" lIns="93151" tIns="46575" rIns="93151" bIns="46575" anchor="t" anchorCtr="0">
            <a:noAutofit/>
          </a:bodyPr>
          <a:lstStyle/>
          <a:p>
            <a:r>
              <a:rPr lang="en-US"/>
              <a:t>1/18/2022 3:38 PM</a:t>
            </a:r>
            <a:endParaRPr/>
          </a:p>
        </p:txBody>
      </p:sp>
      <p:sp>
        <p:nvSpPr>
          <p:cNvPr id="66" name="Google Shape;66;p1:notes"/>
          <p:cNvSpPr txBox="1">
            <a:spLocks noGrp="1"/>
          </p:cNvSpPr>
          <p:nvPr>
            <p:ph type="ftr" idx="11"/>
          </p:nvPr>
        </p:nvSpPr>
        <p:spPr>
          <a:xfrm>
            <a:off x="0" y="8829967"/>
            <a:ext cx="6309360" cy="464820"/>
          </a:xfrm>
          <a:prstGeom prst="rect">
            <a:avLst/>
          </a:prstGeom>
          <a:noFill/>
          <a:ln>
            <a:noFill/>
          </a:ln>
        </p:spPr>
        <p:txBody>
          <a:bodyPr spcFirstLastPara="1" wrap="square" lIns="93151" tIns="46575" rIns="93151" bIns="46575" anchor="b" anchorCtr="0">
            <a:noAutofit/>
          </a:bodyPr>
          <a:lstStyle/>
          <a:p>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endParaRPr sz="500"/>
          </a:p>
        </p:txBody>
      </p:sp>
      <p:sp>
        <p:nvSpPr>
          <p:cNvPr id="67" name="Google Shape;67;p1:notes"/>
          <p:cNvSpPr txBox="1">
            <a:spLocks noGrp="1"/>
          </p:cNvSpPr>
          <p:nvPr>
            <p:ph type="sldNum" idx="12"/>
          </p:nvPr>
        </p:nvSpPr>
        <p:spPr>
          <a:xfrm>
            <a:off x="6309360" y="8829967"/>
            <a:ext cx="699418"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60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809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82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82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36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95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876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836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85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75" name="Google Shape;75;p2: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0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430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273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982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219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107" name="Google Shape;107;p7: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397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94" name="Google Shape;94;p5: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94" name="Google Shape;94;p5: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93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81" name="Google Shape;81;p3: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81" name="Google Shape;81;p3: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98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81" name="Google Shape;81;p3: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40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701040" y="4415791"/>
            <a:ext cx="5608320" cy="4183380"/>
          </a:xfrm>
          <a:prstGeom prst="rect">
            <a:avLst/>
          </a:prstGeom>
        </p:spPr>
        <p:txBody>
          <a:bodyPr spcFirstLastPara="1" wrap="square" lIns="93151" tIns="46575" rIns="93151" bIns="46575" anchor="t" anchorCtr="0">
            <a:noAutofit/>
          </a:bodyPr>
          <a:lstStyle/>
          <a:p>
            <a:pPr marL="0" indent="0">
              <a:spcBef>
                <a:spcPts val="359"/>
              </a:spcBef>
            </a:pPr>
            <a:endParaRPr/>
          </a:p>
        </p:txBody>
      </p:sp>
      <p:sp>
        <p:nvSpPr>
          <p:cNvPr id="81" name="Google Shape;81;p3: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60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rmAutofit/>
          </a:bodyPr>
          <a:lstStyle/>
          <a:p>
            <a:pPr marL="0" indent="0">
              <a:spcBef>
                <a:spcPts val="0"/>
              </a:spcBef>
            </a:pPr>
            <a:endParaRPr/>
          </a:p>
        </p:txBody>
      </p:sp>
      <p:sp>
        <p:nvSpPr>
          <p:cNvPr id="88" name="Google Shape;88;p4: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rmAutofit/>
          </a:bodyPr>
          <a:lstStyle/>
          <a:p>
            <a:pPr marL="0" indent="0">
              <a:spcBef>
                <a:spcPts val="0"/>
              </a:spcBef>
            </a:pPr>
            <a:endParaRPr/>
          </a:p>
        </p:txBody>
      </p:sp>
      <p:sp>
        <p:nvSpPr>
          <p:cNvPr id="101" name="Google Shape;101;p6: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1181100" y="695325"/>
            <a:ext cx="4648200" cy="3487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701040" y="4415791"/>
            <a:ext cx="5608320" cy="4183380"/>
          </a:xfrm>
          <a:prstGeom prst="rect">
            <a:avLst/>
          </a:prstGeom>
          <a:noFill/>
          <a:ln>
            <a:noFill/>
          </a:ln>
        </p:spPr>
        <p:txBody>
          <a:bodyPr spcFirstLastPara="1" wrap="square" lIns="93151" tIns="46575" rIns="93151" bIns="46575" anchor="t" anchorCtr="0">
            <a:normAutofit/>
          </a:bodyPr>
          <a:lstStyle/>
          <a:p>
            <a:pPr marL="0" indent="0">
              <a:spcBef>
                <a:spcPts val="0"/>
              </a:spcBef>
            </a:pPr>
            <a:endParaRPr/>
          </a:p>
        </p:txBody>
      </p:sp>
      <p:sp>
        <p:nvSpPr>
          <p:cNvPr id="101" name="Google Shape;101;p6:notes"/>
          <p:cNvSpPr txBox="1">
            <a:spLocks noGrp="1"/>
          </p:cNvSpPr>
          <p:nvPr>
            <p:ph type="sldNum" idx="12"/>
          </p:nvPr>
        </p:nvSpPr>
        <p:spPr>
          <a:xfrm>
            <a:off x="3970939" y="8829967"/>
            <a:ext cx="3037840" cy="464820"/>
          </a:xfrm>
          <a:prstGeom prst="rect">
            <a:avLst/>
          </a:prstGeom>
          <a:noFill/>
          <a:ln>
            <a:noFill/>
          </a:ln>
        </p:spPr>
        <p:txBody>
          <a:bodyPr spcFirstLastPara="1" wrap="square" lIns="93151" tIns="46575" rIns="93151" bIns="46575"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1328158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26988" y="9525"/>
            <a:ext cx="1924050" cy="1133475"/>
          </a:xfrm>
          <a:prstGeom prst="rect">
            <a:avLst/>
          </a:prstGeom>
          <a:noFill/>
          <a:ln>
            <a:noFill/>
          </a:ln>
        </p:spPr>
      </p:pic>
      <p:sp>
        <p:nvSpPr>
          <p:cNvPr id="15" name="Google Shape;15;p14"/>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5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 name="Google Shape;16;p14"/>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888888"/>
              </a:buClr>
              <a:buSzPts val="3000"/>
              <a:buNone/>
              <a:defRPr>
                <a:solidFill>
                  <a:srgbClr val="888888"/>
                </a:solidFill>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80"/>
              </a:spcBef>
              <a:spcAft>
                <a:spcPts val="0"/>
              </a:spcAft>
              <a:buClr>
                <a:srgbClr val="888888"/>
              </a:buClr>
              <a:buSzPts val="2400"/>
              <a:buNone/>
              <a:defRPr>
                <a:solidFill>
                  <a:srgbClr val="888888"/>
                </a:solidFill>
              </a:defRPr>
            </a:lvl4pPr>
            <a:lvl5pPr lvl="4" algn="ctr">
              <a:lnSpc>
                <a:spcPct val="90000"/>
              </a:lnSpc>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7559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pic>
        <p:nvPicPr>
          <p:cNvPr id="10" name="Google Shape;10;p13" descr="white rectangle.png"/>
          <p:cNvPicPr preferRelativeResize="0"/>
          <p:nvPr/>
        </p:nvPicPr>
        <p:blipFill rotWithShape="1">
          <a:blip r:embed="rId5">
            <a:alphaModFix/>
          </a:blip>
          <a:srcRect b="10451"/>
          <a:stretch/>
        </p:blipFill>
        <p:spPr>
          <a:xfrm>
            <a:off x="0" y="1300163"/>
            <a:ext cx="9144000" cy="5557837"/>
          </a:xfrm>
          <a:prstGeom prst="rect">
            <a:avLst/>
          </a:prstGeom>
          <a:noFill/>
          <a:ln>
            <a:noFill/>
          </a:ln>
        </p:spPr>
      </p:pic>
      <p:sp>
        <p:nvSpPr>
          <p:cNvPr id="11" name="Google Shape;11;p13"/>
          <p:cNvSpPr txBox="1">
            <a:spLocks noGrp="1"/>
          </p:cNvSpPr>
          <p:nvPr>
            <p:ph type="title"/>
          </p:nvPr>
        </p:nvSpPr>
        <p:spPr>
          <a:xfrm>
            <a:off x="381000" y="230188"/>
            <a:ext cx="8382000" cy="665162"/>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SzPts val="1400"/>
              <a:buNone/>
              <a:defRPr sz="4800" b="0" i="0" u="none" strike="noStrike" cap="none">
                <a:solidFill>
                  <a:srgbClr val="FFFFB9"/>
                </a:solidFill>
                <a:latin typeface="Calibri"/>
                <a:ea typeface="Calibri"/>
                <a:cs typeface="Calibri"/>
                <a:sym typeface="Calibri"/>
              </a:defRPr>
            </a:lvl1pPr>
            <a:lvl2pPr marR="0" lvl="1"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body" idx="1"/>
          </p:nvPr>
        </p:nvSpPr>
        <p:spPr>
          <a:xfrm>
            <a:off x="722313" y="1905000"/>
            <a:ext cx="8040687" cy="2108200"/>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600"/>
              </a:spcBef>
              <a:spcAft>
                <a:spcPts val="0"/>
              </a:spcAft>
              <a:buSzPts val="1400"/>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SzPts val="1400"/>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SzPts val="1400"/>
              <a:buNone/>
              <a:defRPr sz="2400" b="1" i="0" u="none" strike="noStrike" cap="none">
                <a:solidFill>
                  <a:schemeClr val="dk1"/>
                </a:solidFill>
                <a:latin typeface="Courier New"/>
                <a:ea typeface="Courier New"/>
                <a:cs typeface="Courier New"/>
                <a:sym typeface="Courier New"/>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2.ed.gov/policy/highered/reg/hearulemaking/2009/pep-q-and-a.html" TargetMode="External"/><Relationship Id="rId3" Type="http://schemas.openxmlformats.org/officeDocument/2006/relationships/hyperlink" Target="https://www.federalregister.gov/documents/2022/10/28/2022-23078/pell-grants-for-prison-education-programs-determining-the-amount-of-federal-education-assistance#sectno-reference-668.236" TargetMode="External"/><Relationship Id="rId7" Type="http://schemas.openxmlformats.org/officeDocument/2006/relationships/hyperlink" Target="https://fsapartners.ed.gov/knowledge-center/topics/prison-education-program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federalregister.gov/documents/2022/10/28/2022-23078/pell-grants-for-prison-education-programs-determining-the-amount-of-federal-education-assistance#sectno-reference-668.241" TargetMode="External"/><Relationship Id="rId5" Type="http://schemas.openxmlformats.org/officeDocument/2006/relationships/hyperlink" Target="https://www.federalregister.gov/documents/2022/10/28/2022-23078/pell-grants-for-prison-education-programs-determining-the-amount-of-federal-education-assistance#sectno-reference-668.238" TargetMode="External"/><Relationship Id="rId4" Type="http://schemas.openxmlformats.org/officeDocument/2006/relationships/hyperlink" Target="https://www.federalregister.gov/documents/2022/10/28/2022-23078/pell-grants-for-prison-education-programs-determining-the-amount-of-federal-education-assistance#sectno-reference-668.237" TargetMode="External"/><Relationship Id="rId9" Type="http://schemas.openxmlformats.org/officeDocument/2006/relationships/hyperlink" Target="https://www.vera.org/projects/college-in-pris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microsoft.com/office/2018/10/relationships/comments" Target="../comments/modernComment_10D_2FCC43DC.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533400" y="1600200"/>
            <a:ext cx="7681913" cy="152349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800" b="1" dirty="0">
                <a:solidFill>
                  <a:schemeClr val="accent1">
                    <a:lumMod val="75000"/>
                  </a:schemeClr>
                </a:solidFill>
              </a:rPr>
              <a:t>Prison Education Programs</a:t>
            </a:r>
            <a:endParaRPr sz="4800" b="1" dirty="0">
              <a:solidFill>
                <a:schemeClr val="accent1">
                  <a:lumMod val="75000"/>
                </a:schemeClr>
              </a:solidFill>
            </a:endParaRPr>
          </a:p>
        </p:txBody>
      </p:sp>
      <p:sp>
        <p:nvSpPr>
          <p:cNvPr id="70" name="Google Shape;70;p1"/>
          <p:cNvSpPr txBox="1">
            <a:spLocks noGrp="1"/>
          </p:cNvSpPr>
          <p:nvPr>
            <p:ph type="subTitle" idx="1"/>
          </p:nvPr>
        </p:nvSpPr>
        <p:spPr>
          <a:xfrm>
            <a:off x="803450" y="2984213"/>
            <a:ext cx="7681913" cy="2735404"/>
          </a:xfrm>
          <a:prstGeom prst="rect">
            <a:avLst/>
          </a:prstGeom>
          <a:noFill/>
          <a:ln>
            <a:noFill/>
          </a:ln>
        </p:spPr>
        <p:txBody>
          <a:bodyPr spcFirstLastPara="1" wrap="square" lIns="0" tIns="0" rIns="0" bIns="0" anchor="t" anchorCtr="0">
            <a:normAutofit/>
          </a:bodyPr>
          <a:lstStyle/>
          <a:p>
            <a:pPr defTabSz="914363" fontAlgn="auto">
              <a:spcAft>
                <a:spcPts val="0"/>
              </a:spcAft>
              <a:buFont typeface="Arial" pitchFamily="34" charset="0"/>
              <a:buNone/>
              <a:defRPr/>
            </a:pPr>
            <a:r>
              <a:rPr lang="en-US" b="0" dirty="0">
                <a:solidFill>
                  <a:schemeClr val="tx1"/>
                </a:solidFill>
                <a:latin typeface="Calibri"/>
              </a:rPr>
              <a:t>Presented </a:t>
            </a:r>
            <a:r>
              <a:rPr lang="en-US" b="0">
                <a:solidFill>
                  <a:schemeClr val="tx1"/>
                </a:solidFill>
                <a:latin typeface="Calibri"/>
              </a:rPr>
              <a:t>by:</a:t>
            </a:r>
          </a:p>
          <a:p>
            <a:pPr defTabSz="914363" fontAlgn="auto">
              <a:spcAft>
                <a:spcPts val="0"/>
              </a:spcAft>
              <a:buFont typeface="Arial" pitchFamily="34" charset="0"/>
              <a:buNone/>
              <a:defRPr/>
            </a:pPr>
            <a:endParaRPr lang="en-US" b="0">
              <a:solidFill>
                <a:schemeClr val="tx1"/>
              </a:solidFill>
              <a:latin typeface="Calibri"/>
            </a:endParaRPr>
          </a:p>
          <a:p>
            <a:pPr marL="685800" indent="-457200" defTabSz="914363">
              <a:buChar char="•"/>
              <a:defRPr/>
            </a:pPr>
            <a:r>
              <a:rPr lang="en-US" b="0" dirty="0">
                <a:solidFill>
                  <a:schemeClr val="tx1"/>
                </a:solidFill>
                <a:latin typeface="Calibri"/>
              </a:rPr>
              <a:t>Jill Nutt – Hope College</a:t>
            </a:r>
          </a:p>
          <a:p>
            <a:pPr marL="685800" indent="-457200" defTabSz="914363">
              <a:buFont typeface="Arial"/>
              <a:buChar char="•"/>
              <a:defRPr/>
            </a:pPr>
            <a:r>
              <a:rPr lang="en-US" b="0" dirty="0">
                <a:solidFill>
                  <a:schemeClr val="tx1"/>
                </a:solidFill>
                <a:latin typeface="Calibri"/>
              </a:rPr>
              <a:t>Andy Spohn – Jackson College</a:t>
            </a:r>
          </a:p>
        </p:txBody>
      </p:sp>
      <p:sp>
        <p:nvSpPr>
          <p:cNvPr id="71" name="Google Shape;71;p1"/>
          <p:cNvSpPr txBox="1"/>
          <p:nvPr/>
        </p:nvSpPr>
        <p:spPr>
          <a:xfrm>
            <a:off x="2286000" y="152400"/>
            <a:ext cx="43434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222222"/>
                </a:solidFill>
                <a:highlight>
                  <a:srgbClr val="FFFFFF"/>
                </a:highlight>
                <a:latin typeface="Calibri"/>
                <a:ea typeface="Calibri"/>
                <a:cs typeface="Calibri"/>
                <a:sym typeface="Calibri"/>
              </a:rPr>
              <a:t>Reflecting on the Past, Celebrating the Present, Shaping our future together.</a:t>
            </a:r>
            <a:r>
              <a:rPr lang="en-US" sz="2000">
                <a:latin typeface="Calibri"/>
                <a:ea typeface="Calibri"/>
                <a:cs typeface="Calibri"/>
                <a:sym typeface="Calibri"/>
              </a:rPr>
              <a:t> </a:t>
            </a:r>
            <a:endParaRPr sz="2000">
              <a:latin typeface="Calibri"/>
              <a:ea typeface="Calibri"/>
              <a:cs typeface="Calibri"/>
              <a:sym typeface="Calibri"/>
            </a:endParaRPr>
          </a:p>
          <a:p>
            <a:pPr marL="0" marR="0" lvl="0" indent="0" algn="ctr" rtl="0">
              <a:spcBef>
                <a:spcPts val="0"/>
              </a:spcBef>
              <a:spcAft>
                <a:spcPts val="0"/>
              </a:spcAft>
              <a:buNone/>
            </a:pPr>
            <a:r>
              <a:rPr lang="en-US" sz="2000" i="1">
                <a:solidFill>
                  <a:schemeClr val="dk1"/>
                </a:solidFill>
                <a:latin typeface="Calibri"/>
                <a:ea typeface="Calibri"/>
                <a:cs typeface="Calibri"/>
                <a:sym typeface="Calibri"/>
              </a:rPr>
              <a:t>2023 Conference</a:t>
            </a:r>
            <a:endParaRPr sz="2000" i="1"/>
          </a:p>
        </p:txBody>
      </p:sp>
      <p:pic>
        <p:nvPicPr>
          <p:cNvPr id="72" name="Google Shape;72;p1"/>
          <p:cNvPicPr preferRelativeResize="0"/>
          <p:nvPr/>
        </p:nvPicPr>
        <p:blipFill>
          <a:blip r:embed="rId3">
            <a:alphaModFix/>
          </a:blip>
          <a:stretch>
            <a:fillRect/>
          </a:stretch>
        </p:blipFill>
        <p:spPr>
          <a:xfrm>
            <a:off x="6914801" y="4955050"/>
            <a:ext cx="1827923" cy="1718727"/>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Title 3">
            <a:extLst>
              <a:ext uri="{FF2B5EF4-FFF2-40B4-BE49-F238E27FC236}">
                <a16:creationId xmlns:a16="http://schemas.microsoft.com/office/drawing/2014/main" id="{571C1964-FC95-0E71-E5CE-5E2C33517B73}"/>
              </a:ext>
            </a:extLst>
          </p:cNvPr>
          <p:cNvSpPr>
            <a:spLocks noGrp="1"/>
          </p:cNvSpPr>
          <p:nvPr>
            <p:ph type="ctrTitle"/>
          </p:nvPr>
        </p:nvSpPr>
        <p:spPr>
          <a:xfrm>
            <a:off x="730250" y="1905001"/>
            <a:ext cx="7681913" cy="792018"/>
          </a:xfrm>
        </p:spPr>
        <p:txBody>
          <a:bodyPr/>
          <a:lstStyle/>
          <a:p>
            <a:r>
              <a:rPr lang="en-US" sz="4400" b="1">
                <a:solidFill>
                  <a:schemeClr val="accent1">
                    <a:lumMod val="75000"/>
                  </a:schemeClr>
                </a:solidFill>
              </a:rPr>
              <a:t>PEP Positives</a:t>
            </a:r>
          </a:p>
        </p:txBody>
      </p:sp>
      <p:sp>
        <p:nvSpPr>
          <p:cNvPr id="104" name="Google Shape;104;p6"/>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800"/>
              <a:buNone/>
            </a:pPr>
            <a:endParaRPr sz="1800"/>
          </a:p>
          <a:p>
            <a:pPr marL="0" lvl="0" indent="0" algn="l" rtl="0">
              <a:lnSpc>
                <a:spcPct val="90000"/>
              </a:lnSpc>
              <a:spcBef>
                <a:spcPts val="0"/>
              </a:spcBef>
              <a:spcAft>
                <a:spcPts val="0"/>
              </a:spcAft>
              <a:buClr>
                <a:srgbClr val="888888"/>
              </a:buClr>
              <a:buSzPts val="1800"/>
              <a:buNone/>
            </a:pPr>
            <a:endParaRPr sz="1800"/>
          </a:p>
        </p:txBody>
      </p:sp>
      <p:sp>
        <p:nvSpPr>
          <p:cNvPr id="6" name="TextBox 5">
            <a:extLst>
              <a:ext uri="{FF2B5EF4-FFF2-40B4-BE49-F238E27FC236}">
                <a16:creationId xmlns:a16="http://schemas.microsoft.com/office/drawing/2014/main" id="{B11210AA-AE05-1D66-8F51-F0702BC2EFFF}"/>
              </a:ext>
            </a:extLst>
          </p:cNvPr>
          <p:cNvSpPr txBox="1"/>
          <p:nvPr/>
        </p:nvSpPr>
        <p:spPr>
          <a:xfrm>
            <a:off x="740593" y="2752654"/>
            <a:ext cx="7681912" cy="3108543"/>
          </a:xfrm>
          <a:prstGeom prst="rect">
            <a:avLst/>
          </a:prstGeom>
          <a:noFill/>
        </p:spPr>
        <p:txBody>
          <a:bodyPr wrap="square" lIns="91440" tIns="45720" rIns="91440" bIns="45720" anchor="t">
            <a:spAutoFit/>
          </a:bodyPr>
          <a:lstStyle/>
          <a:p>
            <a:r>
              <a:rPr lang="en-US" sz="2800">
                <a:solidFill>
                  <a:schemeClr val="tx1"/>
                </a:solidFill>
                <a:latin typeface="Calibri"/>
                <a:ea typeface="Times New Roman" panose="02020603050405020304" pitchFamily="18" charset="0"/>
              </a:rPr>
              <a:t>Institutional</a:t>
            </a:r>
            <a:r>
              <a:rPr lang="en-US" sz="2800" b="0">
                <a:solidFill>
                  <a:schemeClr val="tx1"/>
                </a:solidFill>
                <a:effectLst/>
                <a:latin typeface="Calibri"/>
                <a:ea typeface="Times New Roman" panose="02020603050405020304" pitchFamily="18" charset="0"/>
              </a:rPr>
              <a:t> </a:t>
            </a:r>
            <a:r>
              <a:rPr lang="en-US" sz="2800">
                <a:solidFill>
                  <a:schemeClr val="tx1"/>
                </a:solidFill>
                <a:latin typeface="Calibri"/>
                <a:ea typeface="Times New Roman" panose="02020603050405020304" pitchFamily="18" charset="0"/>
              </a:rPr>
              <a:t>perspective</a:t>
            </a:r>
            <a:endParaRPr lang="en-US" sz="2800">
              <a:solidFill>
                <a:schemeClr val="tx1"/>
              </a:solidFill>
            </a:endParaRPr>
          </a:p>
          <a:p>
            <a:pPr marL="687070" indent="-288925">
              <a:buFont typeface="Arial" panose="020B0604020202020204" pitchFamily="34" charset="0"/>
              <a:buChar char="•"/>
            </a:pPr>
            <a:r>
              <a:rPr lang="en-US" sz="2800" b="0">
                <a:solidFill>
                  <a:schemeClr val="tx1"/>
                </a:solidFill>
                <a:latin typeface="Calibri"/>
                <a:ea typeface="Times New Roman" panose="02020603050405020304" pitchFamily="18" charset="0"/>
              </a:rPr>
              <a:t>I</a:t>
            </a:r>
            <a:r>
              <a:rPr lang="en-US" sz="2800" b="0">
                <a:solidFill>
                  <a:schemeClr val="tx1"/>
                </a:solidFill>
                <a:effectLst/>
                <a:latin typeface="Calibri"/>
                <a:ea typeface="Times New Roman" panose="02020603050405020304" pitchFamily="18" charset="0"/>
              </a:rPr>
              <a:t>ncreased enrollment</a:t>
            </a:r>
          </a:p>
          <a:p>
            <a:pPr marL="687070" indent="-288925">
              <a:buFont typeface="Arial" panose="020B0604020202020204" pitchFamily="34" charset="0"/>
              <a:buChar char="•"/>
            </a:pPr>
            <a:r>
              <a:rPr lang="en-US" sz="2800" b="0">
                <a:solidFill>
                  <a:schemeClr val="tx1"/>
                </a:solidFill>
                <a:latin typeface="Calibri"/>
                <a:ea typeface="Times New Roman" panose="02020603050405020304" pitchFamily="18" charset="0"/>
              </a:rPr>
              <a:t>F</a:t>
            </a:r>
            <a:r>
              <a:rPr lang="en-US" sz="2800" b="0">
                <a:solidFill>
                  <a:schemeClr val="tx1"/>
                </a:solidFill>
                <a:effectLst/>
                <a:latin typeface="Calibri"/>
                <a:ea typeface="Times New Roman" panose="02020603050405020304" pitchFamily="18" charset="0"/>
              </a:rPr>
              <a:t>aculty engaging in rewarding activities</a:t>
            </a:r>
          </a:p>
          <a:p>
            <a:pPr marL="687070" indent="-288925">
              <a:buFont typeface="Arial" panose="020B0604020202020204" pitchFamily="34" charset="0"/>
              <a:buChar char="•"/>
            </a:pPr>
            <a:r>
              <a:rPr lang="en-US" sz="2800" b="0">
                <a:solidFill>
                  <a:schemeClr val="tx1"/>
                </a:solidFill>
                <a:latin typeface="Calibri"/>
                <a:ea typeface="Times New Roman" panose="02020603050405020304" pitchFamily="18" charset="0"/>
              </a:rPr>
              <a:t>M</a:t>
            </a:r>
            <a:r>
              <a:rPr lang="en-US" sz="2800" b="0">
                <a:solidFill>
                  <a:schemeClr val="tx1"/>
                </a:solidFill>
                <a:effectLst/>
                <a:latin typeface="Calibri"/>
                <a:ea typeface="Times New Roman" panose="02020603050405020304" pitchFamily="18" charset="0"/>
              </a:rPr>
              <a:t>etrics improvement (increased completions, GPA, etc.)</a:t>
            </a:r>
          </a:p>
          <a:p>
            <a:pPr marL="687070" indent="-288925">
              <a:buFont typeface="Arial" panose="020B0604020202020204" pitchFamily="34" charset="0"/>
              <a:buChar char="•"/>
            </a:pPr>
            <a:r>
              <a:rPr lang="en-US" sz="2800" b="0">
                <a:solidFill>
                  <a:schemeClr val="tx1"/>
                </a:solidFill>
                <a:effectLst/>
                <a:latin typeface="Calibri"/>
                <a:ea typeface="Times New Roman" panose="02020603050405020304" pitchFamily="18" charset="0"/>
              </a:rPr>
              <a:t>Additional funding stream (shift as federal dollars return)</a:t>
            </a:r>
            <a:r>
              <a:rPr lang="en-US" sz="2800">
                <a:solidFill>
                  <a:schemeClr val="tx1"/>
                </a:solidFill>
                <a:latin typeface="Calibri"/>
                <a:ea typeface="Times New Roman" panose="02020603050405020304" pitchFamily="18" charset="0"/>
              </a:rPr>
              <a:t> </a:t>
            </a:r>
            <a:endParaRPr lang="en-US" sz="2800">
              <a:solidFill>
                <a:schemeClr val="tx1"/>
              </a:solidFill>
              <a:latin typeface="Calibri"/>
            </a:endParaRPr>
          </a:p>
        </p:txBody>
      </p:sp>
    </p:spTree>
    <p:extLst>
      <p:ext uri="{BB962C8B-B14F-4D97-AF65-F5344CB8AC3E}">
        <p14:creationId xmlns:p14="http://schemas.microsoft.com/office/powerpoint/2010/main" val="8067651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PEP Challenges</a:t>
            </a:r>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730250" y="2802584"/>
            <a:ext cx="7681912" cy="3293209"/>
          </a:xfrm>
          <a:prstGeom prst="rect">
            <a:avLst/>
          </a:prstGeom>
          <a:noFill/>
        </p:spPr>
        <p:txBody>
          <a:bodyPr wrap="square">
            <a:spAutoFit/>
          </a:bodyPr>
          <a:lstStyle/>
          <a:p>
            <a:pPr marL="285750" indent="-285750">
              <a:buFont typeface="Arial" panose="020B0604020202020204" pitchFamily="34" charset="0"/>
              <a:buChar char="•"/>
            </a:pPr>
            <a:r>
              <a:rPr lang="en-US" sz="2600" b="0">
                <a:solidFill>
                  <a:schemeClr val="tx1"/>
                </a:solidFill>
              </a:rPr>
              <a:t>All processes are very manual, paper everything</a:t>
            </a:r>
          </a:p>
          <a:p>
            <a:pPr marL="285750" indent="-285750">
              <a:buFont typeface="Arial" panose="020B0604020202020204" pitchFamily="34" charset="0"/>
              <a:buChar char="•"/>
            </a:pPr>
            <a:r>
              <a:rPr lang="en-US" sz="2600" b="0">
                <a:solidFill>
                  <a:schemeClr val="tx1"/>
                </a:solidFill>
              </a:rPr>
              <a:t>Communication with the students is slow</a:t>
            </a:r>
          </a:p>
          <a:p>
            <a:pPr marL="285750" indent="-285750">
              <a:buFont typeface="Arial" panose="020B0604020202020204" pitchFamily="34" charset="0"/>
              <a:buChar char="•"/>
            </a:pPr>
            <a:r>
              <a:rPr lang="en-US" sz="2600" b="0">
                <a:solidFill>
                  <a:schemeClr val="tx1"/>
                </a:solidFill>
              </a:rPr>
              <a:t>Establishing a relationship/rapport with a Correctional Facility</a:t>
            </a:r>
          </a:p>
          <a:p>
            <a:pPr marL="285750" indent="-285750">
              <a:buFont typeface="Arial" panose="020B0604020202020204" pitchFamily="34" charset="0"/>
              <a:buChar char="•"/>
            </a:pPr>
            <a:r>
              <a:rPr lang="en-US" sz="2600" b="0">
                <a:solidFill>
                  <a:schemeClr val="tx1"/>
                </a:solidFill>
              </a:rPr>
              <a:t>Class/program offerings</a:t>
            </a:r>
          </a:p>
          <a:p>
            <a:pPr marL="285750" indent="-285750">
              <a:buFont typeface="Arial" panose="020B0604020202020204" pitchFamily="34" charset="0"/>
              <a:buChar char="•"/>
            </a:pPr>
            <a:r>
              <a:rPr lang="en-US" sz="2600" b="0">
                <a:solidFill>
                  <a:schemeClr val="tx1"/>
                </a:solidFill>
              </a:rPr>
              <a:t>Campus buy in</a:t>
            </a:r>
          </a:p>
          <a:p>
            <a:pPr marL="285750" indent="-285750">
              <a:buFont typeface="Arial" panose="020B0604020202020204" pitchFamily="34" charset="0"/>
              <a:buChar char="•"/>
            </a:pPr>
            <a:r>
              <a:rPr lang="en-US" sz="2600" b="0">
                <a:solidFill>
                  <a:schemeClr val="tx1"/>
                </a:solidFill>
              </a:rPr>
              <a:t>Students wanting to complete multiple degrees or programs and using most of Pell LEU</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PEP Challenges</a:t>
            </a:r>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730250" y="2802584"/>
            <a:ext cx="7681912" cy="369331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600">
                <a:solidFill>
                  <a:schemeClr val="tx1"/>
                </a:solidFill>
              </a:rPr>
              <a:t>Defaulted loans</a:t>
            </a:r>
            <a:endParaRPr lang="en-US">
              <a:solidFill>
                <a:schemeClr val="tx1"/>
              </a:solidFill>
            </a:endParaRPr>
          </a:p>
          <a:p>
            <a:pPr marL="285750" indent="-285750">
              <a:buFont typeface="Arial" panose="020B0604020202020204" pitchFamily="34" charset="0"/>
              <a:buChar char="•"/>
            </a:pPr>
            <a:r>
              <a:rPr lang="en-US" sz="2600">
                <a:solidFill>
                  <a:schemeClr val="tx1"/>
                </a:solidFill>
              </a:rPr>
              <a:t>Obtaining financial information, especially from parents or spouses</a:t>
            </a:r>
            <a:endParaRPr lang="en-US">
              <a:solidFill>
                <a:schemeClr val="tx1"/>
              </a:solidFill>
            </a:endParaRPr>
          </a:p>
          <a:p>
            <a:pPr marL="285750" indent="-285750">
              <a:buFont typeface="Arial" panose="020B0604020202020204" pitchFamily="34" charset="0"/>
              <a:buChar char="•"/>
            </a:pPr>
            <a:r>
              <a:rPr lang="en-US" sz="2600">
                <a:solidFill>
                  <a:schemeClr val="tx1"/>
                </a:solidFill>
              </a:rPr>
              <a:t>SSN not matching name/DOB</a:t>
            </a:r>
            <a:endParaRPr lang="en-US" err="1">
              <a:solidFill>
                <a:schemeClr val="tx1"/>
              </a:solidFill>
            </a:endParaRPr>
          </a:p>
          <a:p>
            <a:pPr marL="285750" indent="-285750">
              <a:buFont typeface="Arial" panose="020B0604020202020204" pitchFamily="34" charset="0"/>
              <a:buChar char="•"/>
            </a:pPr>
            <a:r>
              <a:rPr lang="en-US" sz="2600">
                <a:solidFill>
                  <a:schemeClr val="tx1"/>
                </a:solidFill>
              </a:rPr>
              <a:t>Verification of Identity – use of prison ID is acceptable</a:t>
            </a:r>
            <a:endParaRPr lang="en-US">
              <a:solidFill>
                <a:schemeClr val="tx1"/>
              </a:solidFill>
            </a:endParaRPr>
          </a:p>
          <a:p>
            <a:pPr marL="285750" indent="-285750">
              <a:buFont typeface="Arial" panose="020B0604020202020204" pitchFamily="34" charset="0"/>
              <a:buChar char="•"/>
            </a:pPr>
            <a:r>
              <a:rPr lang="en-US" sz="2600">
                <a:solidFill>
                  <a:schemeClr val="tx1"/>
                </a:solidFill>
              </a:rPr>
              <a:t>Verification of high school completion – unofficial documents from the prison are acceptable</a:t>
            </a:r>
            <a:endParaRPr lang="en-US">
              <a:solidFill>
                <a:schemeClr val="tx1"/>
              </a:solidFill>
            </a:endParaRPr>
          </a:p>
          <a:p>
            <a:pPr marL="285750" indent="-285750">
              <a:buFont typeface="Arial" panose="020B0604020202020204" pitchFamily="34" charset="0"/>
              <a:buChar char="•"/>
            </a:pPr>
            <a:endParaRPr lang="en-US" sz="2600" b="0">
              <a:solidFill>
                <a:schemeClr val="tx1"/>
              </a:solidFill>
            </a:endParaRPr>
          </a:p>
        </p:txBody>
      </p:sp>
    </p:spTree>
    <p:extLst>
      <p:ext uri="{BB962C8B-B14F-4D97-AF65-F5344CB8AC3E}">
        <p14:creationId xmlns:p14="http://schemas.microsoft.com/office/powerpoint/2010/main" val="28582838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dirty="0">
                <a:solidFill>
                  <a:schemeClr val="accent1">
                    <a:lumMod val="75000"/>
                  </a:schemeClr>
                </a:solidFill>
              </a:rPr>
              <a:t>Presenter Discussion</a:t>
            </a:r>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1194575" y="3013484"/>
            <a:ext cx="6637179" cy="2339102"/>
          </a:xfrm>
          <a:prstGeom prst="rect">
            <a:avLst/>
          </a:prstGeom>
          <a:noFill/>
        </p:spPr>
        <p:txBody>
          <a:bodyPr wrap="square" lIns="91440" tIns="45720" rIns="91440" bIns="45720" anchor="t">
            <a:spAutoFit/>
          </a:bodyPr>
          <a:lstStyle/>
          <a:p>
            <a:pPr algn="ctr"/>
            <a:r>
              <a:rPr lang="en-US" sz="4000">
                <a:solidFill>
                  <a:schemeClr val="tx1"/>
                </a:solidFill>
              </a:rPr>
              <a:t>Our programs and experiences educating inside the prison</a:t>
            </a:r>
          </a:p>
          <a:p>
            <a:pPr algn="ctr"/>
            <a:endParaRPr lang="en-US" sz="2600">
              <a:solidFill>
                <a:schemeClr val="tx1"/>
              </a:solidFill>
            </a:endParaRPr>
          </a:p>
        </p:txBody>
      </p:sp>
    </p:spTree>
    <p:extLst>
      <p:ext uri="{BB962C8B-B14F-4D97-AF65-F5344CB8AC3E}">
        <p14:creationId xmlns:p14="http://schemas.microsoft.com/office/powerpoint/2010/main" val="3347299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Hope College</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1141132" y="2787642"/>
            <a:ext cx="6871640" cy="4832092"/>
          </a:xfrm>
          <a:prstGeom prst="rect">
            <a:avLst/>
          </a:prstGeom>
          <a:noFill/>
        </p:spPr>
        <p:txBody>
          <a:bodyPr wrap="square" lIns="91440" tIns="45720" rIns="91440" bIns="45720" anchor="t">
            <a:spAutoFit/>
          </a:bodyPr>
          <a:lstStyle/>
          <a:p>
            <a:pPr marL="457200" indent="-457200">
              <a:buChar char="•"/>
            </a:pPr>
            <a:r>
              <a:rPr lang="en-US" sz="2800">
                <a:solidFill>
                  <a:schemeClr val="tx1"/>
                </a:solidFill>
                <a:latin typeface="Calibri"/>
              </a:rPr>
              <a:t>Hope-Western Prison Education Program</a:t>
            </a:r>
            <a:endParaRPr lang="en-US">
              <a:solidFill>
                <a:schemeClr val="tx1"/>
              </a:solidFill>
            </a:endParaRPr>
          </a:p>
          <a:p>
            <a:pPr marL="457200" lvl="3" indent="-457200">
              <a:buChar char="•"/>
            </a:pPr>
            <a:r>
              <a:rPr lang="en-US" sz="2800">
                <a:solidFill>
                  <a:schemeClr val="tx1"/>
                </a:solidFill>
                <a:latin typeface="Calibri"/>
              </a:rPr>
              <a:t>Partnership with Western Theological Seminary</a:t>
            </a:r>
          </a:p>
          <a:p>
            <a:pPr marL="457200" lvl="3" indent="-457200">
              <a:buChar char="•"/>
            </a:pPr>
            <a:r>
              <a:rPr lang="en-US" sz="2800">
                <a:solidFill>
                  <a:schemeClr val="tx1"/>
                </a:solidFill>
                <a:latin typeface="Calibri"/>
                <a:cs typeface="Calibri"/>
              </a:rPr>
              <a:t>Six-year renewable MOU with Muskegon Correctional Facility</a:t>
            </a:r>
            <a:endParaRPr lang="en-US" sz="2800">
              <a:solidFill>
                <a:schemeClr val="tx1"/>
              </a:solidFill>
              <a:latin typeface="Calibri"/>
            </a:endParaRPr>
          </a:p>
          <a:p>
            <a:pPr marL="457200" lvl="3" indent="-457200">
              <a:buChar char="•"/>
            </a:pPr>
            <a:r>
              <a:rPr lang="en-US" sz="2800">
                <a:solidFill>
                  <a:schemeClr val="tx1"/>
                </a:solidFill>
                <a:latin typeface="Calibri"/>
              </a:rPr>
              <a:t>2019 – Began offering non-credit courses</a:t>
            </a:r>
          </a:p>
          <a:p>
            <a:pPr marL="457200" lvl="3" indent="-457200">
              <a:buChar char="•"/>
            </a:pPr>
            <a:r>
              <a:rPr lang="en-US" sz="2800">
                <a:solidFill>
                  <a:schemeClr val="tx1"/>
                </a:solidFill>
                <a:latin typeface="Calibri"/>
              </a:rPr>
              <a:t>20 students at MCF</a:t>
            </a:r>
          </a:p>
          <a:p>
            <a:pPr marL="457200" lvl="3" indent="-457200">
              <a:buChar char="•"/>
            </a:pPr>
            <a:r>
              <a:rPr lang="en-US" sz="2800">
                <a:solidFill>
                  <a:schemeClr val="tx1"/>
                </a:solidFill>
                <a:latin typeface="Calibri"/>
              </a:rPr>
              <a:t>100% donor funded</a:t>
            </a:r>
          </a:p>
          <a:p>
            <a:pPr marL="457200" lvl="3" indent="-457200">
              <a:buChar char="•"/>
            </a:pPr>
            <a:endParaRPr lang="en-US" sz="2800">
              <a:solidFill>
                <a:schemeClr val="tx1"/>
              </a:solidFill>
              <a:latin typeface="Calibri"/>
            </a:endParaRPr>
          </a:p>
          <a:p>
            <a:pPr marL="457200" lvl="3" indent="-457200">
              <a:buChar char="•"/>
            </a:pPr>
            <a:endParaRPr lang="en-US" sz="2800">
              <a:solidFill>
                <a:schemeClr val="tx1"/>
              </a:solidFill>
              <a:latin typeface="Calibri"/>
            </a:endParaRPr>
          </a:p>
          <a:p>
            <a:pPr marL="457200" lvl="3"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10208540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Hope College</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906671" y="2983027"/>
            <a:ext cx="7340563" cy="3970318"/>
          </a:xfrm>
          <a:prstGeom prst="rect">
            <a:avLst/>
          </a:prstGeom>
          <a:noFill/>
        </p:spPr>
        <p:txBody>
          <a:bodyPr wrap="square" lIns="91440" tIns="45720" rIns="91440" bIns="45720" anchor="t">
            <a:spAutoFit/>
          </a:bodyPr>
          <a:lstStyle/>
          <a:p>
            <a:pPr marL="457200" lvl="3" indent="-457200">
              <a:buFont typeface="Arial,Sans-Serif"/>
              <a:buChar char="•"/>
            </a:pPr>
            <a:r>
              <a:rPr lang="en-US" sz="2800">
                <a:solidFill>
                  <a:schemeClr val="tx1"/>
                </a:solidFill>
                <a:latin typeface="Calibri"/>
                <a:cs typeface="Calibri"/>
              </a:rPr>
              <a:t>2021 – Launched Bachelor Degree-granting program, offering ONE academic major</a:t>
            </a:r>
          </a:p>
          <a:p>
            <a:pPr marL="457200" lvl="3" indent="-457200">
              <a:buFont typeface="Arial,Sans-Serif"/>
              <a:buChar char="•"/>
            </a:pPr>
            <a:r>
              <a:rPr lang="en-US" sz="2800">
                <a:solidFill>
                  <a:schemeClr val="tx1"/>
                </a:solidFill>
                <a:latin typeface="Calibri"/>
                <a:cs typeface="Calibri"/>
              </a:rPr>
              <a:t>2022 – Second cohort enrolled (12 students)</a:t>
            </a:r>
          </a:p>
          <a:p>
            <a:pPr marL="457200" lvl="3" indent="-457200">
              <a:buFont typeface="Arial,Sans-Serif"/>
              <a:buChar char="•"/>
            </a:pPr>
            <a:r>
              <a:rPr lang="en-US" sz="2800">
                <a:solidFill>
                  <a:schemeClr val="tx1"/>
                </a:solidFill>
                <a:latin typeface="Calibri"/>
                <a:cs typeface="Calibri"/>
              </a:rPr>
              <a:t>2023 – Currently admitting third cohort (20)</a:t>
            </a:r>
          </a:p>
          <a:p>
            <a:pPr marL="457200" lvl="3" indent="-457200">
              <a:buFont typeface="Arial,Sans-Serif"/>
              <a:buChar char="•"/>
            </a:pPr>
            <a:endParaRPr lang="en-US" sz="2800">
              <a:solidFill>
                <a:schemeClr val="tx1"/>
              </a:solidFill>
              <a:latin typeface="Calibri"/>
              <a:cs typeface="Calibri"/>
            </a:endParaRPr>
          </a:p>
          <a:p>
            <a:pPr marL="457200" lvl="3" indent="-457200">
              <a:buFont typeface="Arial,Sans-Serif"/>
              <a:buChar char="•"/>
            </a:pPr>
            <a:r>
              <a:rPr lang="en-US" sz="2800">
                <a:solidFill>
                  <a:schemeClr val="tx1"/>
                </a:solidFill>
                <a:latin typeface="Calibri"/>
                <a:cs typeface="Calibri"/>
              </a:rPr>
              <a:t>Expect a total of 80 students at any given time</a:t>
            </a:r>
          </a:p>
          <a:p>
            <a:pPr marL="457200" lvl="3" indent="-457200">
              <a:buFont typeface="Arial,Sans-Serif"/>
              <a:buChar char="•"/>
            </a:pPr>
            <a:endParaRPr lang="en-US" sz="2800">
              <a:solidFill>
                <a:schemeClr val="tx1"/>
              </a:solidFill>
              <a:latin typeface="Calibri"/>
              <a:cs typeface="Calibri"/>
            </a:endParaRPr>
          </a:p>
          <a:p>
            <a:pPr marL="457200" lvl="3" indent="-457200">
              <a:buChar char="•"/>
            </a:pPr>
            <a:endParaRPr lang="en-US" sz="2800">
              <a:solidFill>
                <a:schemeClr val="tx1"/>
              </a:solidFill>
              <a:latin typeface="Calibri"/>
            </a:endParaRPr>
          </a:p>
          <a:p>
            <a:pPr marL="457200" lvl="3"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3768261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Hope College</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906671" y="2983027"/>
            <a:ext cx="7438255" cy="3539430"/>
          </a:xfrm>
          <a:prstGeom prst="rect">
            <a:avLst/>
          </a:prstGeom>
          <a:noFill/>
        </p:spPr>
        <p:txBody>
          <a:bodyPr wrap="square" lIns="91440" tIns="45720" rIns="91440" bIns="45720" anchor="t">
            <a:spAutoFit/>
          </a:bodyPr>
          <a:lstStyle/>
          <a:p>
            <a:pPr marL="457200" lvl="3" indent="-457200">
              <a:buFont typeface="Arial,Sans-Serif"/>
              <a:buChar char="•"/>
            </a:pPr>
            <a:r>
              <a:rPr lang="en-US" sz="2800" dirty="0">
                <a:solidFill>
                  <a:schemeClr val="tx1"/>
                </a:solidFill>
                <a:latin typeface="Calibri"/>
                <a:cs typeface="Calibri"/>
              </a:rPr>
              <a:t>Applied for Second Chance Pell in 2019 &amp; 2021</a:t>
            </a:r>
          </a:p>
          <a:p>
            <a:pPr marL="457200" lvl="3" indent="-457200">
              <a:buFont typeface="Arial,Sans-Serif"/>
              <a:buChar char="•"/>
            </a:pPr>
            <a:r>
              <a:rPr lang="en-US" sz="2800" dirty="0">
                <a:solidFill>
                  <a:schemeClr val="tx1"/>
                </a:solidFill>
                <a:latin typeface="Calibri"/>
                <a:cs typeface="Calibri"/>
              </a:rPr>
              <a:t>Passed the first phase both times</a:t>
            </a:r>
          </a:p>
          <a:p>
            <a:pPr marL="457200" lvl="3" indent="-457200">
              <a:buFont typeface="Arial,Sans-Serif"/>
              <a:buChar char="•"/>
            </a:pPr>
            <a:r>
              <a:rPr lang="en-US" sz="2800" dirty="0">
                <a:solidFill>
                  <a:schemeClr val="tx1"/>
                </a:solidFill>
                <a:latin typeface="Calibri"/>
                <a:cs typeface="Calibri"/>
              </a:rPr>
              <a:t>Did not receive an invitation to participate</a:t>
            </a:r>
          </a:p>
          <a:p>
            <a:pPr marL="457200" lvl="3" indent="-457200">
              <a:buFont typeface="Arial,Sans-Serif"/>
              <a:buChar char="•"/>
            </a:pPr>
            <a:endParaRPr lang="en-US" sz="2800">
              <a:solidFill>
                <a:schemeClr val="tx1"/>
              </a:solidFill>
              <a:latin typeface="Calibri"/>
              <a:cs typeface="Calibri"/>
            </a:endParaRPr>
          </a:p>
          <a:p>
            <a:pPr marL="457200" lvl="3" indent="-457200">
              <a:buFont typeface="Arial,Sans-Serif"/>
              <a:buChar char="•"/>
            </a:pPr>
            <a:r>
              <a:rPr lang="en-US" sz="2800" dirty="0">
                <a:solidFill>
                  <a:schemeClr val="tx1"/>
                </a:solidFill>
                <a:latin typeface="Calibri"/>
                <a:cs typeface="Calibri"/>
              </a:rPr>
              <a:t>Began preparing for Pell reinstatement in 2022</a:t>
            </a:r>
          </a:p>
          <a:p>
            <a:pPr marL="457200" lvl="3" indent="-457200">
              <a:buFont typeface="Arial,Sans-Serif"/>
              <a:buChar char="•"/>
            </a:pPr>
            <a:r>
              <a:rPr lang="en-US" sz="2800" dirty="0">
                <a:solidFill>
                  <a:schemeClr val="tx1"/>
                </a:solidFill>
                <a:latin typeface="Calibri"/>
                <a:cs typeface="Calibri"/>
              </a:rPr>
              <a:t>Received grant from JFF – Ready for Pell</a:t>
            </a:r>
          </a:p>
          <a:p>
            <a:pPr marL="457200" lvl="3" indent="-457200">
              <a:buChar char="•"/>
            </a:pPr>
            <a:endParaRPr lang="en-US" sz="2800">
              <a:solidFill>
                <a:schemeClr val="tx1"/>
              </a:solidFill>
              <a:latin typeface="Calibri"/>
            </a:endParaRPr>
          </a:p>
          <a:p>
            <a:pPr marL="457200" lvl="3"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9558961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Hope College</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906671" y="2983027"/>
            <a:ext cx="7438255" cy="4401205"/>
          </a:xfrm>
          <a:prstGeom prst="rect">
            <a:avLst/>
          </a:prstGeom>
          <a:noFill/>
        </p:spPr>
        <p:txBody>
          <a:bodyPr wrap="square" lIns="91440" tIns="45720" rIns="91440" bIns="45720" anchor="t">
            <a:spAutoFit/>
          </a:bodyPr>
          <a:lstStyle/>
          <a:p>
            <a:pPr marL="457200" lvl="3" indent="-457200">
              <a:buFont typeface="Arial"/>
              <a:buChar char="•"/>
            </a:pPr>
            <a:r>
              <a:rPr lang="en-US" sz="2800">
                <a:solidFill>
                  <a:schemeClr val="tx1"/>
                </a:solidFill>
                <a:latin typeface="Calibri"/>
              </a:rPr>
              <a:t>May, 2021 – received approval from State of Michigan (LARA) for additional location at MCF</a:t>
            </a:r>
          </a:p>
          <a:p>
            <a:pPr marL="457200" lvl="3" indent="-457200">
              <a:buChar char="•"/>
            </a:pPr>
            <a:r>
              <a:rPr lang="en-US" sz="2800">
                <a:solidFill>
                  <a:schemeClr val="tx1"/>
                </a:solidFill>
                <a:latin typeface="Calibri"/>
              </a:rPr>
              <a:t>October, 2021 – received approval from HLC for additional location at MCF</a:t>
            </a:r>
          </a:p>
          <a:p>
            <a:pPr marL="457200" lvl="3" indent="-457200">
              <a:buChar char="•"/>
            </a:pPr>
            <a:r>
              <a:rPr lang="en-US" sz="2800">
                <a:solidFill>
                  <a:schemeClr val="tx1"/>
                </a:solidFill>
                <a:latin typeface="Calibri"/>
              </a:rPr>
              <a:t>October, 2021 – received updated ECAR approving additional location at MCF</a:t>
            </a:r>
          </a:p>
          <a:p>
            <a:pPr marL="457200" lvl="3" indent="-457200">
              <a:buChar char="•"/>
            </a:pPr>
            <a:r>
              <a:rPr lang="en-US" sz="2800">
                <a:solidFill>
                  <a:schemeClr val="tx1"/>
                </a:solidFill>
                <a:latin typeface="Calibri"/>
              </a:rPr>
              <a:t>May, 2022 – received additional location confirmation from HLC following MCF site visit</a:t>
            </a:r>
          </a:p>
          <a:p>
            <a:pPr marL="457200" lvl="3" indent="-457200">
              <a:buChar char="•"/>
            </a:pPr>
            <a:endParaRPr lang="en-US" sz="2800">
              <a:solidFill>
                <a:schemeClr val="tx1"/>
              </a:solidFill>
              <a:latin typeface="Calibri"/>
            </a:endParaRPr>
          </a:p>
          <a:p>
            <a:pPr marL="457200" lvl="3"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14887752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Hope College</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906671" y="2983027"/>
            <a:ext cx="7438255" cy="3970318"/>
          </a:xfrm>
          <a:prstGeom prst="rect">
            <a:avLst/>
          </a:prstGeom>
          <a:noFill/>
        </p:spPr>
        <p:txBody>
          <a:bodyPr wrap="square" lIns="91440" tIns="45720" rIns="91440" bIns="45720" anchor="t">
            <a:spAutoFit/>
          </a:bodyPr>
          <a:lstStyle/>
          <a:p>
            <a:pPr marL="457200" lvl="3" indent="-457200">
              <a:buFont typeface="Arial"/>
              <a:buChar char="•"/>
            </a:pPr>
            <a:r>
              <a:rPr lang="en-US" sz="2800">
                <a:solidFill>
                  <a:schemeClr val="tx1"/>
                </a:solidFill>
                <a:latin typeface="Calibri"/>
              </a:rPr>
              <a:t>November/December, 2022 – worked with current students to submit the paper FAFSA</a:t>
            </a:r>
          </a:p>
          <a:p>
            <a:pPr marL="457200" lvl="3" indent="-457200">
              <a:buFont typeface="Arial"/>
              <a:buChar char="•"/>
            </a:pPr>
            <a:r>
              <a:rPr lang="en-US" sz="2800">
                <a:solidFill>
                  <a:schemeClr val="tx1"/>
                </a:solidFill>
                <a:latin typeface="Calibri"/>
              </a:rPr>
              <a:t>We have chosen not to submit electronically</a:t>
            </a:r>
          </a:p>
          <a:p>
            <a:pPr marL="457200" lvl="3" indent="-457200">
              <a:buFont typeface="Arial"/>
              <a:buChar char="•"/>
            </a:pPr>
            <a:r>
              <a:rPr lang="en-US" sz="2800">
                <a:solidFill>
                  <a:schemeClr val="tx1"/>
                </a:solidFill>
                <a:latin typeface="Calibri"/>
              </a:rPr>
              <a:t>ISIR's received in ~2 weeks</a:t>
            </a:r>
          </a:p>
          <a:p>
            <a:pPr marL="457200" lvl="3" indent="-457200">
              <a:buFont typeface="Arial"/>
              <a:buChar char="•"/>
            </a:pPr>
            <a:r>
              <a:rPr lang="en-US" sz="2800">
                <a:solidFill>
                  <a:schemeClr val="tx1"/>
                </a:solidFill>
                <a:latin typeface="Calibri"/>
              </a:rPr>
              <a:t>31 FAFSA's submitted</a:t>
            </a:r>
          </a:p>
          <a:p>
            <a:pPr marL="457200" lvl="5" indent="-457200">
              <a:buFont typeface="Arial"/>
              <a:buChar char="•"/>
            </a:pPr>
            <a:r>
              <a:rPr lang="en-US" sz="2800">
                <a:solidFill>
                  <a:schemeClr val="tx1"/>
                </a:solidFill>
                <a:latin typeface="Calibri"/>
              </a:rPr>
              <a:t>5 in default</a:t>
            </a:r>
          </a:p>
          <a:p>
            <a:pPr marL="457200" lvl="3" indent="-457200">
              <a:buFont typeface="Arial"/>
              <a:buChar char="•"/>
            </a:pPr>
            <a:r>
              <a:rPr lang="en-US" sz="2800">
                <a:solidFill>
                  <a:schemeClr val="tx1"/>
                </a:solidFill>
                <a:latin typeface="Calibri"/>
              </a:rPr>
              <a:t>2 Comment code 138</a:t>
            </a:r>
          </a:p>
          <a:p>
            <a:pPr marL="457200" lvl="3" indent="-457200">
              <a:buChar char="•"/>
            </a:pPr>
            <a:r>
              <a:rPr lang="en-US" sz="2800">
                <a:solidFill>
                  <a:schemeClr val="tx1"/>
                </a:solidFill>
                <a:latin typeface="Calibri"/>
              </a:rPr>
              <a:t>1 verification (V4)</a:t>
            </a:r>
          </a:p>
          <a:p>
            <a:pPr lvl="3"/>
            <a:endParaRPr lang="en-US" sz="2800">
              <a:solidFill>
                <a:schemeClr val="tx1"/>
              </a:solidFill>
              <a:latin typeface="Calibri"/>
            </a:endParaRPr>
          </a:p>
        </p:txBody>
      </p:sp>
    </p:spTree>
    <p:extLst>
      <p:ext uri="{BB962C8B-B14F-4D97-AF65-F5344CB8AC3E}">
        <p14:creationId xmlns:p14="http://schemas.microsoft.com/office/powerpoint/2010/main" val="313488072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Hope College</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906671" y="2983027"/>
            <a:ext cx="7438255" cy="3108543"/>
          </a:xfrm>
          <a:prstGeom prst="rect">
            <a:avLst/>
          </a:prstGeom>
          <a:noFill/>
        </p:spPr>
        <p:txBody>
          <a:bodyPr wrap="square" lIns="91440" tIns="45720" rIns="91440" bIns="45720" anchor="t">
            <a:spAutoFit/>
          </a:bodyPr>
          <a:lstStyle/>
          <a:p>
            <a:pPr marL="457200" lvl="3" indent="-457200">
              <a:buChar char="•"/>
            </a:pPr>
            <a:r>
              <a:rPr lang="en-US" sz="2800">
                <a:solidFill>
                  <a:schemeClr val="tx1"/>
                </a:solidFill>
                <a:latin typeface="Calibri"/>
              </a:rPr>
              <a:t>Two FA staff members working with HWPEP</a:t>
            </a:r>
          </a:p>
          <a:p>
            <a:pPr marL="457200" lvl="3" indent="-457200">
              <a:buChar char="•"/>
            </a:pPr>
            <a:r>
              <a:rPr lang="en-US" sz="2800">
                <a:solidFill>
                  <a:schemeClr val="tx1"/>
                </a:solidFill>
                <a:latin typeface="Calibri"/>
              </a:rPr>
              <a:t>FA staff will enter the prison </a:t>
            </a:r>
            <a:r>
              <a:rPr lang="en-US" sz="2800" b="1" i="1">
                <a:solidFill>
                  <a:schemeClr val="tx1"/>
                </a:solidFill>
                <a:latin typeface="Calibri"/>
              </a:rPr>
              <a:t>for the first time</a:t>
            </a:r>
            <a:r>
              <a:rPr lang="en-US" sz="2800">
                <a:solidFill>
                  <a:schemeClr val="tx1"/>
                </a:solidFill>
                <a:latin typeface="Calibri"/>
              </a:rPr>
              <a:t> in July for cohort 3 orientation</a:t>
            </a:r>
          </a:p>
          <a:p>
            <a:pPr marL="457200" lvl="3" indent="-457200">
              <a:buChar char="•"/>
            </a:pPr>
            <a:r>
              <a:rPr lang="en-US" sz="2800">
                <a:solidFill>
                  <a:schemeClr val="tx1"/>
                </a:solidFill>
                <a:latin typeface="Calibri"/>
              </a:rPr>
              <a:t>Program Co-Directors have been assisting with all financial aid processes to date</a:t>
            </a:r>
          </a:p>
          <a:p>
            <a:pPr lvl="3"/>
            <a:endParaRPr lang="en-US" sz="2800">
              <a:solidFill>
                <a:schemeClr val="tx1"/>
              </a:solidFill>
              <a:latin typeface="Calibri"/>
            </a:endParaRPr>
          </a:p>
          <a:p>
            <a:pPr marL="457200" lvl="4"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38448454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2"/>
          <p:cNvSpPr txBox="1">
            <a:spLocks noGrp="1"/>
          </p:cNvSpPr>
          <p:nvPr>
            <p:ph type="ctrTitle"/>
          </p:nvPr>
        </p:nvSpPr>
        <p:spPr>
          <a:xfrm>
            <a:off x="849204" y="1885347"/>
            <a:ext cx="7799143" cy="931984"/>
          </a:xfrm>
          <a:prstGeom prst="rect">
            <a:avLst/>
          </a:prstGeom>
          <a:noFill/>
          <a:ln>
            <a:noFill/>
          </a:ln>
        </p:spPr>
        <p:txBody>
          <a:bodyPr spcFirstLastPara="1" wrap="square" lIns="0" tIns="0" rIns="0" bIns="0" anchor="t" anchorCtr="0">
            <a:normAutofit fontScale="90000"/>
          </a:bodyPr>
          <a:lstStyle/>
          <a:p>
            <a:r>
              <a:rPr lang="en-US" sz="4800" b="1">
                <a:solidFill>
                  <a:schemeClr val="accent1"/>
                </a:solidFill>
              </a:rPr>
              <a:t>Agenda</a:t>
            </a:r>
            <a:r>
              <a:rPr lang="en-US" sz="4000"/>
              <a:t> </a:t>
            </a:r>
            <a:br>
              <a:rPr lang="en-US" sz="4000"/>
            </a:br>
            <a:endParaRPr sz="4000">
              <a:solidFill>
                <a:srgbClr val="050595"/>
              </a:solidFill>
            </a:endParaRPr>
          </a:p>
        </p:txBody>
      </p:sp>
      <p:sp>
        <p:nvSpPr>
          <p:cNvPr id="78" name="Google Shape;78;p2"/>
          <p:cNvSpPr txBox="1">
            <a:spLocks noGrp="1"/>
          </p:cNvSpPr>
          <p:nvPr>
            <p:ph type="subTitle" idx="1"/>
          </p:nvPr>
        </p:nvSpPr>
        <p:spPr>
          <a:xfrm>
            <a:off x="907818" y="2353925"/>
            <a:ext cx="7681913" cy="3952631"/>
          </a:xfrm>
          <a:prstGeom prst="rect">
            <a:avLst/>
          </a:prstGeom>
          <a:noFill/>
          <a:ln>
            <a:noFill/>
          </a:ln>
        </p:spPr>
        <p:txBody>
          <a:bodyPr spcFirstLastPara="1" wrap="square" lIns="0" tIns="0" rIns="0" bIns="0" anchor="t" anchorCtr="0">
            <a:noAutofit/>
          </a:bodyPr>
          <a:lstStyle/>
          <a:p>
            <a:endParaRPr lang="en-US" sz="3600" b="0" dirty="0">
              <a:solidFill>
                <a:schemeClr val="tx1"/>
              </a:solidFill>
              <a:latin typeface="Calibri"/>
            </a:endParaRPr>
          </a:p>
          <a:p>
            <a:pPr marL="1143000" lvl="1" indent="-457200" algn="l">
              <a:buSzPts val="3000"/>
              <a:buChar char="•"/>
            </a:pPr>
            <a:r>
              <a:rPr lang="en-US" b="0" dirty="0">
                <a:solidFill>
                  <a:schemeClr val="tx1"/>
                </a:solidFill>
                <a:latin typeface="Calibri"/>
              </a:rPr>
              <a:t>History of Second Chance Pell</a:t>
            </a:r>
            <a:endParaRPr lang="en-US" dirty="0">
              <a:solidFill>
                <a:schemeClr val="tx1"/>
              </a:solidFill>
            </a:endParaRPr>
          </a:p>
          <a:p>
            <a:pPr marL="1143000" lvl="1" indent="-457200" algn="l">
              <a:buChar char="•"/>
            </a:pPr>
            <a:r>
              <a:rPr lang="en-US" b="0" dirty="0">
                <a:solidFill>
                  <a:schemeClr val="tx1"/>
                </a:solidFill>
                <a:latin typeface="Calibri"/>
              </a:rPr>
              <a:t>Pell Reinstatement Journey</a:t>
            </a:r>
          </a:p>
          <a:p>
            <a:pPr marL="1143000" lvl="1" indent="-457200" algn="l">
              <a:buChar char="•"/>
            </a:pPr>
            <a:r>
              <a:rPr lang="en-US" b="0" dirty="0">
                <a:solidFill>
                  <a:schemeClr val="tx1"/>
                </a:solidFill>
                <a:latin typeface="Calibri"/>
              </a:rPr>
              <a:t>Getting Started</a:t>
            </a:r>
          </a:p>
          <a:p>
            <a:pPr marL="1143000" lvl="1" indent="-457200" algn="l">
              <a:buChar char="•"/>
            </a:pPr>
            <a:r>
              <a:rPr lang="en-US" b="0" dirty="0">
                <a:solidFill>
                  <a:schemeClr val="tx1"/>
                </a:solidFill>
                <a:latin typeface="Calibri"/>
              </a:rPr>
              <a:t>PEP Positives &amp; Challenges</a:t>
            </a:r>
          </a:p>
          <a:p>
            <a:pPr marL="1143000" lvl="1" indent="-457200" algn="l">
              <a:buChar char="•"/>
            </a:pPr>
            <a:r>
              <a:rPr lang="en-US" b="0" dirty="0">
                <a:solidFill>
                  <a:schemeClr val="tx1"/>
                </a:solidFill>
                <a:latin typeface="Calibri"/>
              </a:rPr>
              <a:t>Presenter Discussion – Our Experiences</a:t>
            </a:r>
          </a:p>
          <a:p>
            <a:pPr marL="1143000" lvl="1" indent="-457200" algn="l">
              <a:buChar char="•"/>
            </a:pPr>
            <a:r>
              <a:rPr lang="en-US" b="0" dirty="0">
                <a:solidFill>
                  <a:schemeClr val="tx1"/>
                </a:solidFill>
                <a:latin typeface="Calibri"/>
              </a:rPr>
              <a:t>PEP Resources</a:t>
            </a:r>
          </a:p>
          <a:p>
            <a:pPr marL="1143000" lvl="1" indent="-457200" algn="l">
              <a:buChar char="•"/>
            </a:pPr>
            <a:r>
              <a:rPr lang="en-US" b="0" dirty="0">
                <a:solidFill>
                  <a:schemeClr val="tx1"/>
                </a:solidFill>
                <a:latin typeface="Calibri"/>
              </a:rPr>
              <a:t>Q &amp; A</a:t>
            </a:r>
          </a:p>
          <a:p>
            <a:pPr marL="1143000" lvl="1" indent="-457200">
              <a:buChar char="•"/>
            </a:pPr>
            <a:endParaRPr lang="en-US" b="0" dirty="0">
              <a:solidFill>
                <a:schemeClr val="tx1"/>
              </a:solidFill>
              <a:latin typeface="Calibri"/>
            </a:endParaRPr>
          </a:p>
          <a:p>
            <a:pPr marL="800100" indent="-571500">
              <a:buChar char="•"/>
            </a:pPr>
            <a:endParaRPr lang="en-US" sz="3200" b="0" dirty="0">
              <a:solidFill>
                <a:schemeClr val="tx1"/>
              </a:solidFill>
              <a:latin typeface="Calibri"/>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Hope College</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906671" y="2983027"/>
            <a:ext cx="7682485" cy="3108543"/>
          </a:xfrm>
          <a:prstGeom prst="rect">
            <a:avLst/>
          </a:prstGeom>
          <a:noFill/>
        </p:spPr>
        <p:txBody>
          <a:bodyPr wrap="square" lIns="91440" tIns="45720" rIns="91440" bIns="45720" anchor="t">
            <a:spAutoFit/>
          </a:bodyPr>
          <a:lstStyle/>
          <a:p>
            <a:pPr marL="457200" lvl="3" indent="-457200">
              <a:buChar char="•"/>
            </a:pPr>
            <a:r>
              <a:rPr lang="en-US" sz="2800" dirty="0">
                <a:solidFill>
                  <a:schemeClr val="tx1"/>
                </a:solidFill>
                <a:latin typeface="Calibri"/>
              </a:rPr>
              <a:t>Preparing for federal PEP application</a:t>
            </a:r>
          </a:p>
          <a:p>
            <a:pPr marL="457200" lvl="3" indent="-457200">
              <a:buChar char="•"/>
            </a:pPr>
            <a:r>
              <a:rPr lang="en-US" sz="2800" dirty="0">
                <a:solidFill>
                  <a:schemeClr val="tx1"/>
                </a:solidFill>
                <a:latin typeface="Calibri"/>
              </a:rPr>
              <a:t>Submitted application to MDOC to be reauthorized</a:t>
            </a:r>
          </a:p>
          <a:p>
            <a:pPr marL="457200" lvl="3" indent="-457200">
              <a:buChar char="•"/>
            </a:pPr>
            <a:r>
              <a:rPr lang="en-US" sz="2800" dirty="0">
                <a:solidFill>
                  <a:schemeClr val="tx1"/>
                </a:solidFill>
                <a:latin typeface="Calibri"/>
              </a:rPr>
              <a:t>Submitted comments - PEP Application NPRM</a:t>
            </a:r>
          </a:p>
          <a:p>
            <a:pPr marL="457200" lvl="3" indent="-457200">
              <a:buChar char="•"/>
            </a:pPr>
            <a:r>
              <a:rPr lang="en-US" sz="2800" dirty="0">
                <a:solidFill>
                  <a:schemeClr val="tx1"/>
                </a:solidFill>
                <a:latin typeface="Calibri"/>
              </a:rPr>
              <a:t>Awaiting final PEP Application to move forward</a:t>
            </a:r>
          </a:p>
          <a:p>
            <a:pPr marL="457200" lvl="3" indent="-457200">
              <a:buChar char="•"/>
            </a:pPr>
            <a:endParaRPr lang="en-US" sz="2800">
              <a:solidFill>
                <a:schemeClr val="tx1"/>
              </a:solidFill>
              <a:latin typeface="Calibri"/>
            </a:endParaRPr>
          </a:p>
          <a:p>
            <a:pPr marL="457200" lvl="4"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20967283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Jackson</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888199" y="2575273"/>
            <a:ext cx="7682485" cy="3970318"/>
          </a:xfrm>
          <a:prstGeom prst="rect">
            <a:avLst/>
          </a:prstGeom>
          <a:noFill/>
        </p:spPr>
        <p:txBody>
          <a:bodyPr wrap="square" lIns="91440" tIns="45720" rIns="91440" bIns="45720" anchor="t">
            <a:spAutoFit/>
          </a:bodyPr>
          <a:lstStyle/>
          <a:p>
            <a:pPr marL="457200" lvl="3" indent="-457200">
              <a:buChar char="•"/>
            </a:pPr>
            <a:r>
              <a:rPr lang="en-US" sz="2800">
                <a:solidFill>
                  <a:schemeClr val="tx1"/>
                </a:solidFill>
                <a:latin typeface="Calibri"/>
              </a:rPr>
              <a:t>Applied for Experimental Sites Initiative- Second Chance Pell (SCP) in 2015 or so</a:t>
            </a:r>
          </a:p>
          <a:p>
            <a:pPr marL="457200" lvl="3" indent="-457200">
              <a:buChar char="•"/>
            </a:pPr>
            <a:r>
              <a:rPr lang="en-US" sz="2800">
                <a:solidFill>
                  <a:schemeClr val="tx1"/>
                </a:solidFill>
                <a:latin typeface="Calibri"/>
              </a:rPr>
              <a:t>Approved for the program in summer of 2016</a:t>
            </a:r>
          </a:p>
          <a:p>
            <a:pPr marL="457200" lvl="3" indent="-457200">
              <a:buChar char="•"/>
            </a:pPr>
            <a:r>
              <a:rPr lang="en-US" sz="2800">
                <a:solidFill>
                  <a:schemeClr val="tx1"/>
                </a:solidFill>
                <a:latin typeface="Calibri"/>
              </a:rPr>
              <a:t>Began working within 6 facilities the first year (</a:t>
            </a:r>
            <a:r>
              <a:rPr lang="en-US" sz="2800" err="1">
                <a:solidFill>
                  <a:schemeClr val="tx1"/>
                </a:solidFill>
                <a:latin typeface="Calibri"/>
              </a:rPr>
              <a:t>Parnall</a:t>
            </a:r>
            <a:r>
              <a:rPr lang="en-US" sz="2800">
                <a:solidFill>
                  <a:schemeClr val="tx1"/>
                </a:solidFill>
                <a:latin typeface="Calibri"/>
              </a:rPr>
              <a:t>, Cooper, Cotton, Gus Harrison, Women’s Huron Valley, and Milan Federal)</a:t>
            </a:r>
          </a:p>
          <a:p>
            <a:pPr marL="457200" lvl="3" indent="-457200">
              <a:buChar char="•"/>
            </a:pPr>
            <a:r>
              <a:rPr lang="en-US" sz="2800">
                <a:solidFill>
                  <a:schemeClr val="tx1"/>
                </a:solidFill>
                <a:latin typeface="Calibri"/>
              </a:rPr>
              <a:t>Offered 4 associate degrees</a:t>
            </a:r>
          </a:p>
          <a:p>
            <a:pPr lvl="3"/>
            <a:endParaRPr lang="en-US" sz="2800">
              <a:solidFill>
                <a:schemeClr val="tx1"/>
              </a:solidFill>
              <a:latin typeface="Calibri"/>
            </a:endParaRPr>
          </a:p>
          <a:p>
            <a:pPr marL="457200" lvl="4"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5483539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48" y="1973839"/>
            <a:ext cx="7681913" cy="1078345"/>
          </a:xfrm>
        </p:spPr>
        <p:txBody>
          <a:bodyPr/>
          <a:lstStyle/>
          <a:p>
            <a:r>
              <a:rPr lang="en-US" sz="4400" b="1">
                <a:solidFill>
                  <a:schemeClr val="accent1">
                    <a:lumMod val="75000"/>
                  </a:schemeClr>
                </a:solidFill>
              </a:rPr>
              <a:t>Jackson</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869726" y="2874981"/>
            <a:ext cx="7682485" cy="4401205"/>
          </a:xfrm>
          <a:prstGeom prst="rect">
            <a:avLst/>
          </a:prstGeom>
          <a:noFill/>
        </p:spPr>
        <p:txBody>
          <a:bodyPr wrap="square" lIns="91440" tIns="45720" rIns="91440" bIns="45720" anchor="t">
            <a:spAutoFit/>
          </a:bodyPr>
          <a:lstStyle/>
          <a:p>
            <a:pPr marL="457200" lvl="3" indent="-457200">
              <a:buChar char="•"/>
            </a:pPr>
            <a:r>
              <a:rPr lang="en-US" sz="2800">
                <a:solidFill>
                  <a:schemeClr val="tx1"/>
                </a:solidFill>
                <a:latin typeface="Calibri"/>
              </a:rPr>
              <a:t>By the second year, increase to 8 total facilities (added Central Michigan and Lakeland)</a:t>
            </a:r>
          </a:p>
          <a:p>
            <a:pPr marL="457200" lvl="3" indent="-457200">
              <a:buChar char="•"/>
            </a:pPr>
            <a:r>
              <a:rPr lang="en-US" sz="2800">
                <a:solidFill>
                  <a:schemeClr val="tx1"/>
                </a:solidFill>
                <a:latin typeface="Calibri"/>
              </a:rPr>
              <a:t>First couple of years, enrollment hovered around 300-400 students</a:t>
            </a:r>
          </a:p>
          <a:p>
            <a:pPr marL="457200" lvl="3" indent="-457200">
              <a:buChar char="•"/>
            </a:pPr>
            <a:r>
              <a:rPr lang="en-US" sz="2800">
                <a:solidFill>
                  <a:schemeClr val="tx1"/>
                </a:solidFill>
                <a:latin typeface="Calibri"/>
              </a:rPr>
              <a:t>Then is spiked to 600-700 students and dropped again after COVID to 400 students</a:t>
            </a:r>
          </a:p>
          <a:p>
            <a:pPr marL="457200" lvl="3" indent="-457200">
              <a:buChar char="•"/>
            </a:pPr>
            <a:r>
              <a:rPr lang="en-US" sz="2800">
                <a:solidFill>
                  <a:schemeClr val="tx1"/>
                </a:solidFill>
                <a:latin typeface="Calibri"/>
              </a:rPr>
              <a:t>Currently, enrollment is approximately 550 students</a:t>
            </a:r>
          </a:p>
          <a:p>
            <a:pPr lvl="3"/>
            <a:endParaRPr lang="en-US" sz="2800">
              <a:solidFill>
                <a:schemeClr val="tx1"/>
              </a:solidFill>
              <a:latin typeface="Calibri"/>
            </a:endParaRPr>
          </a:p>
          <a:p>
            <a:pPr marL="457200" lvl="4"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14108087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Jackson</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888199" y="2575273"/>
            <a:ext cx="7682485" cy="3970318"/>
          </a:xfrm>
          <a:prstGeom prst="rect">
            <a:avLst/>
          </a:prstGeom>
          <a:noFill/>
        </p:spPr>
        <p:txBody>
          <a:bodyPr wrap="square" lIns="91440" tIns="45720" rIns="91440" bIns="45720" anchor="t">
            <a:spAutoFit/>
          </a:bodyPr>
          <a:lstStyle/>
          <a:p>
            <a:pPr marL="457200" lvl="3" indent="-457200">
              <a:buChar char="•"/>
            </a:pPr>
            <a:r>
              <a:rPr lang="en-US" sz="2800">
                <a:solidFill>
                  <a:schemeClr val="tx1"/>
                </a:solidFill>
                <a:latin typeface="Calibri"/>
              </a:rPr>
              <a:t>Originally, the Corrections Education Program office handled most of the work</a:t>
            </a:r>
          </a:p>
          <a:p>
            <a:pPr marL="457200" lvl="3" indent="-457200">
              <a:buChar char="•"/>
            </a:pPr>
            <a:r>
              <a:rPr lang="en-US" sz="2800">
                <a:solidFill>
                  <a:schemeClr val="tx1"/>
                </a:solidFill>
                <a:latin typeface="Calibri"/>
              </a:rPr>
              <a:t>Now, all of student services is involved including: Financial Aid, Advising, Student Resolution Advocate, and Records and Registration</a:t>
            </a:r>
          </a:p>
          <a:p>
            <a:pPr marL="457200" lvl="3" indent="-457200">
              <a:buChar char="•"/>
            </a:pPr>
            <a:r>
              <a:rPr lang="en-US" sz="2800">
                <a:solidFill>
                  <a:schemeClr val="tx1"/>
                </a:solidFill>
                <a:latin typeface="Calibri"/>
              </a:rPr>
              <a:t>We all enter the facilities during key times to assist the students. As well as have </a:t>
            </a:r>
            <a:r>
              <a:rPr lang="en-US" sz="2800" err="1">
                <a:solidFill>
                  <a:schemeClr val="tx1"/>
                </a:solidFill>
                <a:latin typeface="Calibri"/>
              </a:rPr>
              <a:t>Jpay</a:t>
            </a:r>
            <a:r>
              <a:rPr lang="en-US" sz="2800">
                <a:solidFill>
                  <a:schemeClr val="tx1"/>
                </a:solidFill>
                <a:latin typeface="Calibri"/>
              </a:rPr>
              <a:t> accounts to communicate with the students</a:t>
            </a:r>
          </a:p>
        </p:txBody>
      </p:sp>
    </p:spTree>
    <p:extLst>
      <p:ext uri="{BB962C8B-B14F-4D97-AF65-F5344CB8AC3E}">
        <p14:creationId xmlns:p14="http://schemas.microsoft.com/office/powerpoint/2010/main" val="128610333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49" y="1683328"/>
            <a:ext cx="7681913" cy="1078345"/>
          </a:xfrm>
        </p:spPr>
        <p:txBody>
          <a:bodyPr/>
          <a:lstStyle/>
          <a:p>
            <a:r>
              <a:rPr lang="en-US" sz="4400" b="1">
                <a:solidFill>
                  <a:schemeClr val="accent1">
                    <a:lumMod val="75000"/>
                  </a:schemeClr>
                </a:solidFill>
              </a:rPr>
              <a:t>Jackson</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888199" y="2177039"/>
            <a:ext cx="7682485" cy="4093428"/>
          </a:xfrm>
          <a:prstGeom prst="rect">
            <a:avLst/>
          </a:prstGeom>
          <a:noFill/>
        </p:spPr>
        <p:txBody>
          <a:bodyPr wrap="square" lIns="91440" tIns="45720" rIns="91440" bIns="45720" anchor="t">
            <a:spAutoFit/>
          </a:bodyPr>
          <a:lstStyle/>
          <a:p>
            <a:pPr lvl="3"/>
            <a:r>
              <a:rPr lang="en-US" sz="2600" b="1" dirty="0">
                <a:solidFill>
                  <a:schemeClr val="tx1"/>
                </a:solidFill>
                <a:latin typeface="Calibri"/>
              </a:rPr>
              <a:t>Financial Aid Responsibilities</a:t>
            </a:r>
          </a:p>
          <a:p>
            <a:pPr marL="457200" lvl="3" indent="-457200">
              <a:buChar char="•"/>
            </a:pPr>
            <a:r>
              <a:rPr lang="en-US" sz="2600" dirty="0">
                <a:solidFill>
                  <a:schemeClr val="tx1"/>
                </a:solidFill>
                <a:latin typeface="Calibri"/>
              </a:rPr>
              <a:t>Meet with large groups to collect FAFSAs and/or other required documents related to award processing</a:t>
            </a:r>
          </a:p>
          <a:p>
            <a:pPr marL="457200" lvl="3" indent="-457200">
              <a:buFont typeface="Arial"/>
              <a:buChar char="•"/>
            </a:pPr>
            <a:r>
              <a:rPr lang="en-US" sz="2600" dirty="0">
                <a:solidFill>
                  <a:schemeClr val="tx1"/>
                </a:solidFill>
                <a:latin typeface="Calibri"/>
              </a:rPr>
              <a:t>FAFSAs are brought to campus and entered by FA staff; turn around time is a few days</a:t>
            </a:r>
          </a:p>
          <a:p>
            <a:pPr marL="457200" lvl="3" indent="-457200">
              <a:buChar char="•"/>
            </a:pPr>
            <a:r>
              <a:rPr lang="en-US" sz="2600" dirty="0">
                <a:solidFill>
                  <a:schemeClr val="tx1"/>
                </a:solidFill>
                <a:latin typeface="Calibri"/>
              </a:rPr>
              <a:t>Enter facilities to speak to defaulted students about options for assistance (Fresh Start, Reconnect)</a:t>
            </a:r>
          </a:p>
          <a:p>
            <a:pPr marL="457200" lvl="3" indent="-457200">
              <a:buFont typeface="Arial"/>
              <a:buChar char="•"/>
            </a:pPr>
            <a:r>
              <a:rPr lang="en-US" sz="2600" dirty="0">
                <a:solidFill>
                  <a:schemeClr val="tx1"/>
                </a:solidFill>
                <a:latin typeface="Calibri"/>
              </a:rPr>
              <a:t>Send </a:t>
            </a:r>
            <a:r>
              <a:rPr lang="en-US" sz="2600" dirty="0" err="1">
                <a:solidFill>
                  <a:schemeClr val="tx1"/>
                </a:solidFill>
                <a:latin typeface="Calibri"/>
              </a:rPr>
              <a:t>Jpay</a:t>
            </a:r>
            <a:r>
              <a:rPr lang="en-US" sz="2600" dirty="0">
                <a:solidFill>
                  <a:schemeClr val="tx1"/>
                </a:solidFill>
                <a:latin typeface="Calibri"/>
              </a:rPr>
              <a:t> communications about FA Appeals, Fresh Start, Reconnect, or other issues</a:t>
            </a:r>
          </a:p>
        </p:txBody>
      </p:sp>
    </p:spTree>
    <p:extLst>
      <p:ext uri="{BB962C8B-B14F-4D97-AF65-F5344CB8AC3E}">
        <p14:creationId xmlns:p14="http://schemas.microsoft.com/office/powerpoint/2010/main" val="32308106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49" y="1683328"/>
            <a:ext cx="7681913" cy="1078345"/>
          </a:xfrm>
        </p:spPr>
        <p:txBody>
          <a:bodyPr/>
          <a:lstStyle/>
          <a:p>
            <a:r>
              <a:rPr lang="en-US" sz="4400" b="1">
                <a:solidFill>
                  <a:schemeClr val="accent1">
                    <a:lumMod val="75000"/>
                  </a:schemeClr>
                </a:solidFill>
              </a:rPr>
              <a:t>Jackson</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897927" y="2478597"/>
            <a:ext cx="7682485" cy="3108543"/>
          </a:xfrm>
          <a:prstGeom prst="rect">
            <a:avLst/>
          </a:prstGeom>
          <a:noFill/>
        </p:spPr>
        <p:txBody>
          <a:bodyPr wrap="square" lIns="91440" tIns="45720" rIns="91440" bIns="45720" anchor="t">
            <a:spAutoFit/>
          </a:bodyPr>
          <a:lstStyle/>
          <a:p>
            <a:pPr lvl="3"/>
            <a:r>
              <a:rPr lang="en-US" sz="2800" b="1" dirty="0">
                <a:solidFill>
                  <a:schemeClr val="tx1"/>
                </a:solidFill>
                <a:latin typeface="Calibri"/>
              </a:rPr>
              <a:t>Working through the kinks</a:t>
            </a:r>
          </a:p>
          <a:p>
            <a:pPr lvl="3"/>
            <a:endParaRPr lang="en-US" sz="2800" dirty="0">
              <a:solidFill>
                <a:schemeClr val="tx1"/>
              </a:solidFill>
              <a:latin typeface="Calibri"/>
            </a:endParaRPr>
          </a:p>
          <a:p>
            <a:pPr marL="457200" lvl="3" indent="-457200">
              <a:buChar char="•"/>
            </a:pPr>
            <a:r>
              <a:rPr lang="en-US" sz="2800" dirty="0">
                <a:solidFill>
                  <a:schemeClr val="tx1"/>
                </a:solidFill>
                <a:latin typeface="Calibri"/>
              </a:rPr>
              <a:t>Scheduling to align with Standard Term</a:t>
            </a:r>
          </a:p>
          <a:p>
            <a:pPr marL="457200" lvl="3" indent="-457200">
              <a:buChar char="•"/>
            </a:pPr>
            <a:r>
              <a:rPr lang="en-US" sz="2800" dirty="0">
                <a:solidFill>
                  <a:schemeClr val="tx1"/>
                </a:solidFill>
                <a:latin typeface="Calibri"/>
              </a:rPr>
              <a:t>Books and supplies…what is best?</a:t>
            </a:r>
          </a:p>
          <a:p>
            <a:pPr marL="457200" lvl="3" indent="-457200">
              <a:buChar char="•"/>
            </a:pPr>
            <a:r>
              <a:rPr lang="en-US" sz="2800" dirty="0">
                <a:solidFill>
                  <a:schemeClr val="tx1"/>
                </a:solidFill>
                <a:latin typeface="Calibri"/>
              </a:rPr>
              <a:t>Timing of processing FAFSA, aid, and class registration</a:t>
            </a:r>
          </a:p>
          <a:p>
            <a:pPr marL="457200" lvl="3" indent="-457200">
              <a:buChar char="•"/>
            </a:pPr>
            <a:r>
              <a:rPr lang="en-US" sz="2800" dirty="0">
                <a:solidFill>
                  <a:schemeClr val="tx1"/>
                </a:solidFill>
                <a:latin typeface="Calibri"/>
              </a:rPr>
              <a:t>Modality of instruction</a:t>
            </a:r>
          </a:p>
        </p:txBody>
      </p:sp>
    </p:spTree>
    <p:extLst>
      <p:ext uri="{BB962C8B-B14F-4D97-AF65-F5344CB8AC3E}">
        <p14:creationId xmlns:p14="http://schemas.microsoft.com/office/powerpoint/2010/main" val="27340160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49F420BC-F237-C9B5-C595-375F2335737A}"/>
              </a:ext>
            </a:extLst>
          </p:cNvPr>
          <p:cNvSpPr>
            <a:spLocks noGrp="1"/>
          </p:cNvSpPr>
          <p:nvPr>
            <p:ph type="ctrTitle"/>
          </p:nvPr>
        </p:nvSpPr>
        <p:spPr>
          <a:xfrm>
            <a:off x="730250" y="1905000"/>
            <a:ext cx="7681913" cy="1078345"/>
          </a:xfrm>
        </p:spPr>
        <p:txBody>
          <a:bodyPr/>
          <a:lstStyle/>
          <a:p>
            <a:r>
              <a:rPr lang="en-US" sz="4400" b="1">
                <a:solidFill>
                  <a:schemeClr val="accent1">
                    <a:lumMod val="75000"/>
                  </a:schemeClr>
                </a:solidFill>
              </a:rPr>
              <a:t>Jackson</a:t>
            </a:r>
            <a:br>
              <a:rPr lang="en-US"/>
            </a:br>
            <a:endParaRPr lang="en-US"/>
          </a:p>
        </p:txBody>
      </p:sp>
      <p:sp>
        <p:nvSpPr>
          <p:cNvPr id="110" name="Google Shape;110;p7"/>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600"/>
              <a:buNone/>
            </a:pPr>
            <a:endParaRPr sz="1600"/>
          </a:p>
          <a:p>
            <a:pPr marL="0" lvl="0" indent="0" algn="l" rtl="0">
              <a:lnSpc>
                <a:spcPct val="90000"/>
              </a:lnSpc>
              <a:spcBef>
                <a:spcPts val="0"/>
              </a:spcBef>
              <a:spcAft>
                <a:spcPts val="0"/>
              </a:spcAft>
              <a:buClr>
                <a:srgbClr val="888888"/>
              </a:buClr>
              <a:buSzPts val="3000"/>
              <a:buNone/>
            </a:pPr>
            <a:endParaRPr/>
          </a:p>
        </p:txBody>
      </p:sp>
      <p:sp>
        <p:nvSpPr>
          <p:cNvPr id="4" name="TextBox 3">
            <a:extLst>
              <a:ext uri="{FF2B5EF4-FFF2-40B4-BE49-F238E27FC236}">
                <a16:creationId xmlns:a16="http://schemas.microsoft.com/office/drawing/2014/main" id="{8D1B0F06-737A-8DD3-C51B-FEA9033DD614}"/>
              </a:ext>
            </a:extLst>
          </p:cNvPr>
          <p:cNvSpPr txBox="1"/>
          <p:nvPr/>
        </p:nvSpPr>
        <p:spPr>
          <a:xfrm>
            <a:off x="888199" y="2575273"/>
            <a:ext cx="7682485" cy="3539430"/>
          </a:xfrm>
          <a:prstGeom prst="rect">
            <a:avLst/>
          </a:prstGeom>
          <a:noFill/>
        </p:spPr>
        <p:txBody>
          <a:bodyPr wrap="square" lIns="91440" tIns="45720" rIns="91440" bIns="45720" anchor="t">
            <a:spAutoFit/>
          </a:bodyPr>
          <a:lstStyle/>
          <a:p>
            <a:pPr marL="457200" lvl="3" indent="-457200">
              <a:buChar char="•"/>
            </a:pPr>
            <a:r>
              <a:rPr lang="en-US" sz="2800">
                <a:solidFill>
                  <a:schemeClr val="tx1"/>
                </a:solidFill>
                <a:latin typeface="Calibri"/>
              </a:rPr>
              <a:t>Graduation is provided to students in the facilities</a:t>
            </a:r>
          </a:p>
          <a:p>
            <a:pPr marL="457200" lvl="3" indent="-457200">
              <a:buChar char="•"/>
            </a:pPr>
            <a:r>
              <a:rPr lang="en-US" sz="2800">
                <a:solidFill>
                  <a:schemeClr val="tx1"/>
                </a:solidFill>
                <a:latin typeface="Calibri"/>
              </a:rPr>
              <a:t>President, Trustees, Corrections Education Program team, and other staff attend</a:t>
            </a:r>
          </a:p>
          <a:p>
            <a:pPr marL="457200" lvl="3" indent="-457200">
              <a:buChar char="•"/>
            </a:pPr>
            <a:r>
              <a:rPr lang="en-US" sz="2800">
                <a:solidFill>
                  <a:schemeClr val="tx1"/>
                </a:solidFill>
                <a:latin typeface="Calibri"/>
              </a:rPr>
              <a:t>Caps and gowns are provided</a:t>
            </a:r>
          </a:p>
          <a:p>
            <a:pPr marL="457200" lvl="3" indent="-457200">
              <a:buChar char="•"/>
            </a:pPr>
            <a:r>
              <a:rPr lang="en-US" sz="2800">
                <a:solidFill>
                  <a:schemeClr val="tx1"/>
                </a:solidFill>
                <a:latin typeface="Calibri"/>
              </a:rPr>
              <a:t>Facilities allow up to two family members to join in the ceremony</a:t>
            </a:r>
          </a:p>
          <a:p>
            <a:pPr marL="457200" lvl="3" indent="-457200">
              <a:buChar char="•"/>
            </a:pPr>
            <a:endParaRPr lang="en-US" sz="2800">
              <a:solidFill>
                <a:schemeClr val="tx1"/>
              </a:solidFill>
              <a:latin typeface="Calibri"/>
            </a:endParaRPr>
          </a:p>
        </p:txBody>
      </p:sp>
    </p:spTree>
    <p:extLst>
      <p:ext uri="{BB962C8B-B14F-4D97-AF65-F5344CB8AC3E}">
        <p14:creationId xmlns:p14="http://schemas.microsoft.com/office/powerpoint/2010/main" val="170160094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ctrTitle"/>
          </p:nvPr>
        </p:nvSpPr>
        <p:spPr>
          <a:xfrm>
            <a:off x="685800" y="17526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400" b="1">
                <a:solidFill>
                  <a:schemeClr val="accent1">
                    <a:lumMod val="75000"/>
                  </a:schemeClr>
                </a:solidFill>
              </a:rPr>
              <a:t>Resources</a:t>
            </a:r>
            <a:endParaRPr sz="4400" b="1">
              <a:solidFill>
                <a:schemeClr val="accent1">
                  <a:lumMod val="75000"/>
                </a:schemeClr>
              </a:solidFill>
            </a:endParaRPr>
          </a:p>
        </p:txBody>
      </p:sp>
      <p:sp>
        <p:nvSpPr>
          <p:cNvPr id="97" name="Google Shape;97;p5"/>
          <p:cNvSpPr txBox="1">
            <a:spLocks noGrp="1"/>
          </p:cNvSpPr>
          <p:nvPr>
            <p:ph type="subTitle" idx="1"/>
          </p:nvPr>
        </p:nvSpPr>
        <p:spPr>
          <a:xfrm>
            <a:off x="730249" y="2743200"/>
            <a:ext cx="7681913" cy="3810000"/>
          </a:xfrm>
          <a:prstGeom prst="rect">
            <a:avLst/>
          </a:prstGeom>
          <a:noFill/>
          <a:ln>
            <a:noFill/>
          </a:ln>
        </p:spPr>
        <p:txBody>
          <a:bodyPr spcFirstLastPara="1" wrap="square" lIns="0" tIns="0" rIns="0" bIns="0" anchor="t" anchorCtr="0">
            <a:noAutofit/>
          </a:bodyPr>
          <a:lstStyle/>
          <a:p>
            <a:pPr marL="342900" lvl="0" indent="-342900">
              <a:spcAft>
                <a:spcPts val="0"/>
              </a:spcAft>
              <a:buFont typeface="Symbol" panose="05050102010706020507" pitchFamily="18" charset="2"/>
              <a:buChar char=""/>
            </a:pPr>
            <a:r>
              <a:rPr lang="en-US" sz="2000" b="0">
                <a:solidFill>
                  <a:schemeClr val="tx1"/>
                </a:solidFill>
                <a:latin typeface="Calibri"/>
                <a:ea typeface="Times New Roman" panose="02020603050405020304" pitchFamily="18" charset="0"/>
              </a:rPr>
              <a:t>For an additional overview of the Prison Education Program requirements refer to DCL GEN-23-05 which covers </a:t>
            </a:r>
            <a:r>
              <a:rPr lang="en-US" sz="2000" b="0" u="sng">
                <a:solidFill>
                  <a:schemeClr val="accent1"/>
                </a:solidFill>
                <a:latin typeface="Calibri"/>
                <a:ea typeface="Times New Roman" panose="02020603050405020304" pitchFamily="18" charset="0"/>
                <a:hlinkClick r:id="rId3">
                  <a:extLst>
                    <a:ext uri="{A12FA001-AC4F-418D-AE19-62706E023703}">
                      <ahyp:hlinkClr xmlns:ahyp="http://schemas.microsoft.com/office/drawing/2018/hyperlinkcolor" val="tx"/>
                    </a:ext>
                  </a:extLst>
                </a:hlinkClick>
              </a:rPr>
              <a:t>34 CFR 668.236</a:t>
            </a:r>
            <a:r>
              <a:rPr lang="en-US" sz="2000" b="0" u="sng">
                <a:solidFill>
                  <a:schemeClr val="accent1"/>
                </a:solidFill>
                <a:latin typeface="Calibri"/>
                <a:ea typeface="Times New Roman" panose="02020603050405020304" pitchFamily="18" charset="0"/>
              </a:rPr>
              <a:t>, </a:t>
            </a:r>
            <a:r>
              <a:rPr lang="en-US" sz="2000" b="0" u="sng">
                <a:solidFill>
                  <a:schemeClr val="accent1"/>
                </a:solidFill>
                <a:latin typeface="Calibri"/>
                <a:ea typeface="Times New Roman" panose="02020603050405020304" pitchFamily="18" charset="0"/>
                <a:hlinkClick r:id="rId4">
                  <a:extLst>
                    <a:ext uri="{A12FA001-AC4F-418D-AE19-62706E023703}">
                      <ahyp:hlinkClr xmlns:ahyp="http://schemas.microsoft.com/office/drawing/2018/hyperlinkcolor" val="tx"/>
                    </a:ext>
                  </a:extLst>
                </a:hlinkClick>
              </a:rPr>
              <a:t>34 CFR 668.237, </a:t>
            </a:r>
            <a:r>
              <a:rPr lang="en-US" sz="2000" b="0" u="sng">
                <a:solidFill>
                  <a:schemeClr val="accent1"/>
                </a:solidFill>
                <a:latin typeface="Calibri"/>
                <a:ea typeface="Times New Roman" panose="02020603050405020304" pitchFamily="18" charset="0"/>
                <a:hlinkClick r:id="rId5">
                  <a:extLst>
                    <a:ext uri="{A12FA001-AC4F-418D-AE19-62706E023703}">
                      <ahyp:hlinkClr xmlns:ahyp="http://schemas.microsoft.com/office/drawing/2018/hyperlinkcolor" val="tx"/>
                    </a:ext>
                  </a:extLst>
                </a:hlinkClick>
              </a:rPr>
              <a:t>34 CFR 668.238</a:t>
            </a:r>
            <a:r>
              <a:rPr lang="en-US" sz="2000" b="0" u="sng">
                <a:solidFill>
                  <a:schemeClr val="accent1"/>
                </a:solidFill>
                <a:latin typeface="Calibri"/>
                <a:ea typeface="Times New Roman" panose="02020603050405020304" pitchFamily="18" charset="0"/>
              </a:rPr>
              <a:t>, </a:t>
            </a:r>
            <a:r>
              <a:rPr lang="en-US" sz="2000" b="0" u="sng">
                <a:solidFill>
                  <a:schemeClr val="accent1"/>
                </a:solidFill>
                <a:latin typeface="Calibri"/>
                <a:ea typeface="Times New Roman" panose="02020603050405020304" pitchFamily="18" charset="0"/>
                <a:hlinkClick r:id="rId6">
                  <a:extLst>
                    <a:ext uri="{A12FA001-AC4F-418D-AE19-62706E023703}">
                      <ahyp:hlinkClr xmlns:ahyp="http://schemas.microsoft.com/office/drawing/2018/hyperlinkcolor" val="tx"/>
                    </a:ext>
                  </a:extLst>
                </a:hlinkClick>
              </a:rPr>
              <a:t>34 CFR 668.241</a:t>
            </a:r>
            <a:r>
              <a:rPr lang="en-US" sz="2000" b="0">
                <a:solidFill>
                  <a:schemeClr val="tx1"/>
                </a:solidFill>
                <a:latin typeface="Calibri"/>
                <a:ea typeface="Times New Roman" panose="02020603050405020304" pitchFamily="18" charset="0"/>
              </a:rPr>
              <a:t>.</a:t>
            </a:r>
            <a:endParaRPr lang="en-US" sz="2000" b="0">
              <a:solidFill>
                <a:schemeClr val="tx1"/>
              </a:solidFill>
              <a:latin typeface="Times New Roman"/>
              <a:ea typeface="Calibri" panose="020F0502020204030204" pitchFamily="34" charset="0"/>
            </a:endParaRPr>
          </a:p>
          <a:p>
            <a:pPr marL="342900" indent="-342900">
              <a:buFont typeface="Symbol" panose="05050102010706020507" pitchFamily="18" charset="2"/>
              <a:buChar char=""/>
            </a:pPr>
            <a:r>
              <a:rPr lang="en-US" sz="2000" b="0">
                <a:solidFill>
                  <a:schemeClr val="tx1"/>
                </a:solidFill>
                <a:latin typeface="Calibri"/>
                <a:ea typeface="Times New Roman" panose="02020603050405020304" pitchFamily="18" charset="0"/>
              </a:rPr>
              <a:t>Review resources available in the </a:t>
            </a:r>
            <a:r>
              <a:rPr lang="en-US" sz="2000" b="0" u="sng">
                <a:solidFill>
                  <a:schemeClr val="accent1"/>
                </a:solidFill>
                <a:latin typeface="Calibri"/>
                <a:ea typeface="Times New Roman" panose="02020603050405020304" pitchFamily="18" charset="0"/>
                <a:hlinkClick r:id="rId7">
                  <a:extLst>
                    <a:ext uri="{A12FA001-AC4F-418D-AE19-62706E023703}">
                      <ahyp:hlinkClr xmlns:ahyp="http://schemas.microsoft.com/office/drawing/2018/hyperlinkcolor" val="tx"/>
                    </a:ext>
                  </a:extLst>
                </a:hlinkClick>
              </a:rPr>
              <a:t>Knowledge Center</a:t>
            </a:r>
            <a:r>
              <a:rPr lang="en-US" sz="2000" b="0">
                <a:solidFill>
                  <a:schemeClr val="tx1"/>
                </a:solidFill>
                <a:latin typeface="Calibri"/>
                <a:ea typeface="Times New Roman" panose="02020603050405020304" pitchFamily="18" charset="0"/>
              </a:rPr>
              <a:t> including the </a:t>
            </a:r>
            <a:r>
              <a:rPr lang="en-US" sz="2000" b="0" u="sng">
                <a:solidFill>
                  <a:schemeClr val="accent1"/>
                </a:solidFill>
                <a:latin typeface="Calibri"/>
                <a:ea typeface="Times New Roman" panose="02020603050405020304" pitchFamily="18" charset="0"/>
                <a:hlinkClick r:id="rId8">
                  <a:extLst>
                    <a:ext uri="{A12FA001-AC4F-418D-AE19-62706E023703}">
                      <ahyp:hlinkClr xmlns:ahyp="http://schemas.microsoft.com/office/drawing/2018/hyperlinkcolor" val="tx"/>
                    </a:ext>
                  </a:extLst>
                </a:hlinkClick>
              </a:rPr>
              <a:t>Prison Education Program Questions and Answers</a:t>
            </a:r>
            <a:r>
              <a:rPr lang="en-US" sz="2000" b="0">
                <a:solidFill>
                  <a:schemeClr val="tx1"/>
                </a:solidFill>
                <a:latin typeface="Calibri"/>
                <a:ea typeface="Times New Roman" panose="02020603050405020304" pitchFamily="18" charset="0"/>
              </a:rPr>
              <a:t>. </a:t>
            </a:r>
          </a:p>
          <a:p>
            <a:pPr marL="342900" indent="-342900">
              <a:buFont typeface="Symbol" panose="05050102010706020507" pitchFamily="18" charset="2"/>
              <a:buChar char=""/>
            </a:pPr>
            <a:r>
              <a:rPr lang="en-US" sz="2000" b="0">
                <a:solidFill>
                  <a:schemeClr val="tx1"/>
                </a:solidFill>
                <a:latin typeface="Calibri"/>
                <a:ea typeface="Times New Roman" panose="02020603050405020304" pitchFamily="18" charset="0"/>
              </a:rPr>
              <a:t>Review resources available in the FSA Partner Connect Topics page </a:t>
            </a:r>
            <a:r>
              <a:rPr lang="en-US" sz="2000" b="0">
                <a:solidFill>
                  <a:schemeClr val="accent1"/>
                </a:solidFill>
                <a:latin typeface="Calibri"/>
                <a:ea typeface="Times New Roman" panose="02020603050405020304" pitchFamily="18" charset="0"/>
                <a:hlinkClick r:id="rId7">
                  <a:extLst>
                    <a:ext uri="{A12FA001-AC4F-418D-AE19-62706E023703}">
                      <ahyp:hlinkClr xmlns:ahyp="http://schemas.microsoft.com/office/drawing/2018/hyperlinkcolor" val="tx"/>
                    </a:ext>
                  </a:extLst>
                </a:hlinkClick>
              </a:rPr>
              <a:t>fsapartners.ed.gov/knowledge-center/topics/prison-education-programs</a:t>
            </a:r>
            <a:endParaRPr lang="en-US" sz="2000" b="0">
              <a:solidFill>
                <a:schemeClr val="accent1"/>
              </a:solidFill>
              <a:latin typeface="Calibri"/>
              <a:ea typeface="Times New Roman" panose="02020603050405020304" pitchFamily="18" charset="0"/>
            </a:endParaRPr>
          </a:p>
          <a:p>
            <a:pPr marL="342900" lvl="0" indent="-342900">
              <a:spcAft>
                <a:spcPts val="0"/>
              </a:spcAft>
              <a:buFont typeface="Symbol" panose="05050102010706020507" pitchFamily="18" charset="2"/>
              <a:buChar char=""/>
            </a:pPr>
            <a:r>
              <a:rPr lang="en-US" sz="2000" b="0">
                <a:solidFill>
                  <a:schemeClr val="tx1"/>
                </a:solidFill>
                <a:latin typeface="Calibri"/>
                <a:ea typeface="Times New Roman" panose="02020603050405020304" pitchFamily="18" charset="0"/>
              </a:rPr>
              <a:t>Contact the </a:t>
            </a:r>
            <a:r>
              <a:rPr lang="en-US" sz="2000" b="0" u="sng">
                <a:solidFill>
                  <a:schemeClr val="accent1"/>
                </a:solidFill>
                <a:latin typeface="Calibri"/>
                <a:ea typeface="Times New Roman" panose="02020603050405020304" pitchFamily="18" charset="0"/>
                <a:hlinkClick r:id="rId9">
                  <a:extLst>
                    <a:ext uri="{A12FA001-AC4F-418D-AE19-62706E023703}">
                      <ahyp:hlinkClr xmlns:ahyp="http://schemas.microsoft.com/office/drawing/2018/hyperlinkcolor" val="tx"/>
                    </a:ext>
                  </a:extLst>
                </a:hlinkClick>
              </a:rPr>
              <a:t>Vera Institute of Justice</a:t>
            </a:r>
            <a:r>
              <a:rPr lang="en-US" sz="2000" b="0">
                <a:solidFill>
                  <a:schemeClr val="tx1"/>
                </a:solidFill>
                <a:latin typeface="Calibri"/>
                <a:ea typeface="Times New Roman" panose="02020603050405020304" pitchFamily="18" charset="0"/>
              </a:rPr>
              <a:t>. They have been funded by the Department of Justice to provide technical assistance to colleges in prison programs.</a:t>
            </a:r>
            <a:endParaRPr lang="en-US" sz="2000" b="0">
              <a:solidFill>
                <a:schemeClr val="tx1"/>
              </a:solidFill>
              <a:latin typeface="Calibri"/>
            </a:endParaRPr>
          </a:p>
          <a:p>
            <a:pPr marL="0" lvl="0" indent="0" algn="l" rtl="0">
              <a:lnSpc>
                <a:spcPct val="90000"/>
              </a:lnSpc>
              <a:spcBef>
                <a:spcPts val="0"/>
              </a:spcBef>
              <a:spcAft>
                <a:spcPts val="0"/>
              </a:spcAft>
              <a:buClr>
                <a:srgbClr val="888888"/>
              </a:buClr>
              <a:buSzPts val="1800"/>
              <a:buNone/>
            </a:pPr>
            <a:endParaRPr sz="180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ctrTitle"/>
          </p:nvPr>
        </p:nvSpPr>
        <p:spPr>
          <a:xfrm>
            <a:off x="685800" y="1752600"/>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400" b="1">
                <a:solidFill>
                  <a:schemeClr val="accent1">
                    <a:lumMod val="75000"/>
                  </a:schemeClr>
                </a:solidFill>
              </a:rPr>
              <a:t>Questions</a:t>
            </a:r>
          </a:p>
        </p:txBody>
      </p:sp>
      <p:sp>
        <p:nvSpPr>
          <p:cNvPr id="97" name="Google Shape;97;p5"/>
          <p:cNvSpPr txBox="1">
            <a:spLocks noGrp="1"/>
          </p:cNvSpPr>
          <p:nvPr>
            <p:ph type="subTitle" idx="1"/>
          </p:nvPr>
        </p:nvSpPr>
        <p:spPr>
          <a:xfrm>
            <a:off x="730249" y="2743200"/>
            <a:ext cx="7681913" cy="3810000"/>
          </a:xfrm>
          <a:prstGeom prst="rect">
            <a:avLst/>
          </a:prstGeom>
          <a:noFill/>
          <a:ln>
            <a:noFill/>
          </a:ln>
        </p:spPr>
        <p:txBody>
          <a:bodyPr spcFirstLastPara="1" wrap="square" lIns="0" tIns="0" rIns="0" bIns="0" anchor="t" anchorCtr="0">
            <a:noAutofit/>
          </a:bodyPr>
          <a:lstStyle/>
          <a:p>
            <a:pPr marL="0" lvl="0" indent="0">
              <a:spcAft>
                <a:spcPts val="0"/>
              </a:spcAft>
              <a:buSzPts val="1800"/>
            </a:pPr>
            <a:endParaRPr lang="en-US" sz="1800"/>
          </a:p>
        </p:txBody>
      </p:sp>
      <p:pic>
        <p:nvPicPr>
          <p:cNvPr id="2" name="Picture 2" descr="Question mark against red wall">
            <a:extLst>
              <a:ext uri="{FF2B5EF4-FFF2-40B4-BE49-F238E27FC236}">
                <a16:creationId xmlns:a16="http://schemas.microsoft.com/office/drawing/2014/main" id="{D6885FEA-76BC-AAD0-3634-BEF5B80FE16B}"/>
              </a:ext>
            </a:extLst>
          </p:cNvPr>
          <p:cNvPicPr>
            <a:picLocks noChangeAspect="1"/>
          </p:cNvPicPr>
          <p:nvPr/>
        </p:nvPicPr>
        <p:blipFill>
          <a:blip r:embed="rId3"/>
          <a:stretch>
            <a:fillRect/>
          </a:stretch>
        </p:blipFill>
        <p:spPr>
          <a:xfrm>
            <a:off x="1493659" y="2806757"/>
            <a:ext cx="5649831" cy="3416703"/>
          </a:xfrm>
          <a:prstGeom prst="rect">
            <a:avLst/>
          </a:prstGeom>
        </p:spPr>
      </p:pic>
    </p:spTree>
    <p:extLst>
      <p:ext uri="{BB962C8B-B14F-4D97-AF65-F5344CB8AC3E}">
        <p14:creationId xmlns:p14="http://schemas.microsoft.com/office/powerpoint/2010/main" val="402791532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CC153-09F6-DDC4-EFA6-BFD0B699F52F}"/>
              </a:ext>
            </a:extLst>
          </p:cNvPr>
          <p:cNvPicPr>
            <a:picLocks/>
          </p:cNvPicPr>
          <p:nvPr>
            <p:custDataLst>
              <p:tags r:id="rId2"/>
            </p:custDataLst>
          </p:nvPr>
        </p:nvPicPr>
        <p:blipFill>
          <a:blip r:embed="rId8"/>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6CAD3D1C-A20C-1E74-AD6D-4A3CCECB5810}"/>
              </a:ext>
            </a:extLst>
          </p:cNvPr>
          <p:cNvPicPr>
            <a:picLocks/>
          </p:cNvPicPr>
          <p:nvPr>
            <p:custDataLst>
              <p:tags r:id="rId3"/>
            </p:custDataLst>
          </p:nvPr>
        </p:nvPicPr>
        <p:blipFill>
          <a:blip r:embed="rId9"/>
          <a:stretch>
            <a:fillRect/>
          </a:stretch>
        </p:blipFill>
        <p:spPr>
          <a:xfrm>
            <a:off x="508000" y="2514600"/>
            <a:ext cx="1828800" cy="1828800"/>
          </a:xfrm>
          <a:prstGeom prst="rect">
            <a:avLst/>
          </a:prstGeom>
        </p:spPr>
      </p:pic>
      <p:sp>
        <p:nvSpPr>
          <p:cNvPr id="6" name="Rectangle 5">
            <a:extLst>
              <a:ext uri="{FF2B5EF4-FFF2-40B4-BE49-F238E27FC236}">
                <a16:creationId xmlns:a16="http://schemas.microsoft.com/office/drawing/2014/main" id="{3AAA0747-3F0D-6C6B-D65D-98382ACE175A}"/>
              </a:ext>
            </a:extLst>
          </p:cNvPr>
          <p:cNvSpPr/>
          <p:nvPr>
            <p:custDataLst>
              <p:tags r:id="rId4"/>
            </p:custDataLst>
          </p:nvPr>
        </p:nvSpPr>
        <p:spPr>
          <a:xfrm>
            <a:off x="2590800" y="2571750"/>
            <a:ext cx="60452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5B5B5B"/>
                </a:solidFill>
              </a:rPr>
              <a:t>How likely is your institution to offer a Prison Education Program?</a:t>
            </a:r>
          </a:p>
        </p:txBody>
      </p:sp>
      <p:sp>
        <p:nvSpPr>
          <p:cNvPr id="7" name="Rectangle 6">
            <a:extLst>
              <a:ext uri="{FF2B5EF4-FFF2-40B4-BE49-F238E27FC236}">
                <a16:creationId xmlns:a16="http://schemas.microsoft.com/office/drawing/2014/main" id="{A7AE93AD-2C18-19BC-5EF7-6BC2ED5E52F9}"/>
              </a:ext>
            </a:extLst>
          </p:cNvPr>
          <p:cNvSpPr/>
          <p:nvPr>
            <p:custDataLst>
              <p:tags r:id="rId5"/>
            </p:custDataLst>
          </p:nvPr>
        </p:nvSpPr>
        <p:spPr>
          <a:xfrm>
            <a:off x="2590800" y="60960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a:solidFill>
                  <a:srgbClr val="5B5B5B"/>
                </a:solidFill>
              </a:rPr>
              <a:t> Start presenting to display the poll results on this slide.</a:t>
            </a:r>
          </a:p>
        </p:txBody>
      </p:sp>
      <p:sp>
        <p:nvSpPr>
          <p:cNvPr id="9" name="TextBox 8">
            <a:extLst>
              <a:ext uri="{FF2B5EF4-FFF2-40B4-BE49-F238E27FC236}">
                <a16:creationId xmlns:a16="http://schemas.microsoft.com/office/drawing/2014/main" id="{4EFC167D-6BDA-8FC4-B183-92E580D6232D}"/>
              </a:ext>
            </a:extLst>
          </p:cNvPr>
          <p:cNvSpPr txBox="1"/>
          <p:nvPr/>
        </p:nvSpPr>
        <p:spPr>
          <a:xfrm>
            <a:off x="508000" y="1423394"/>
            <a:ext cx="4572000" cy="307777"/>
          </a:xfrm>
          <a:prstGeom prst="rect">
            <a:avLst/>
          </a:prstGeom>
          <a:noFill/>
        </p:spPr>
        <p:txBody>
          <a:bodyPr wrap="square">
            <a:spAutoFit/>
          </a:bodyPr>
          <a:lstStyle/>
          <a:p>
            <a:r>
              <a:rPr lang="en-US"/>
              <a:t>https://app.sli.do/event/r8MAKa2jTJ7ABsTHrQ5w9y</a:t>
            </a:r>
          </a:p>
        </p:txBody>
      </p:sp>
    </p:spTree>
    <p:custDataLst>
      <p:tags r:id="rId1"/>
    </p:custDataLst>
    <p:extLst>
      <p:ext uri="{BB962C8B-B14F-4D97-AF65-F5344CB8AC3E}">
        <p14:creationId xmlns:p14="http://schemas.microsoft.com/office/powerpoint/2010/main" val="801915868"/>
      </p:ext>
    </p:extLst>
  </p:cSld>
  <p:clrMapOvr>
    <a:masterClrMapping/>
  </p:clrMapOvr>
  <p:transition>
    <p:fade/>
  </p:transition>
  <p:extLst>
    <p:ext uri="{6950BFC3-D8DA-4A85-94F7-54DA5524770B}">
      <p188:commentRel xmlns:p188="http://schemas.microsoft.com/office/powerpoint/2018/8/main" r:id="rId7"/>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539262" y="1551354"/>
            <a:ext cx="7681913" cy="762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US" sz="4400" b="1">
                <a:solidFill>
                  <a:schemeClr val="accent1">
                    <a:lumMod val="75000"/>
                  </a:schemeClr>
                </a:solidFill>
              </a:rPr>
              <a:t>History of Second Chance Pell</a:t>
            </a:r>
          </a:p>
        </p:txBody>
      </p:sp>
      <p:sp>
        <p:nvSpPr>
          <p:cNvPr id="84" name="Google Shape;84;p3"/>
          <p:cNvSpPr txBox="1">
            <a:spLocks noGrp="1"/>
          </p:cNvSpPr>
          <p:nvPr>
            <p:ph type="subTitle" idx="1"/>
          </p:nvPr>
        </p:nvSpPr>
        <p:spPr>
          <a:xfrm>
            <a:off x="684922" y="2715929"/>
            <a:ext cx="7681913" cy="3711389"/>
          </a:xfrm>
          <a:prstGeom prst="rect">
            <a:avLst/>
          </a:prstGeom>
          <a:noFill/>
          <a:ln>
            <a:noFill/>
          </a:ln>
        </p:spPr>
        <p:txBody>
          <a:bodyPr spcFirstLastPara="1" wrap="square" lIns="0" tIns="0" rIns="0" bIns="0" anchor="t" anchorCtr="0">
            <a:noAutofit/>
          </a:bodyPr>
          <a:lstStyle/>
          <a:p>
            <a:pPr marL="285750" indent="-285750">
              <a:buFont typeface="Arial" panose="020B0604020202020204" pitchFamily="34" charset="0"/>
              <a:buChar char="•"/>
            </a:pPr>
            <a:r>
              <a:rPr lang="en-US" sz="2800" b="0">
                <a:solidFill>
                  <a:schemeClr val="tx1"/>
                </a:solidFill>
                <a:latin typeface="Calibri"/>
              </a:rPr>
              <a:t>Began as an experiment in 2015 with 68 schools</a:t>
            </a:r>
          </a:p>
          <a:p>
            <a:pPr marL="0" indent="0"/>
            <a:endParaRPr lang="en-US" sz="2800" b="0">
              <a:solidFill>
                <a:schemeClr val="tx1"/>
              </a:solidFill>
              <a:latin typeface="Calibri"/>
            </a:endParaRPr>
          </a:p>
          <a:p>
            <a:pPr marL="285750" indent="-285750">
              <a:buFont typeface="Arial" panose="020B0604020202020204" pitchFamily="34" charset="0"/>
              <a:buChar char="•"/>
            </a:pPr>
            <a:r>
              <a:rPr lang="en-US" sz="2800" b="0">
                <a:solidFill>
                  <a:schemeClr val="tx1"/>
                </a:solidFill>
                <a:latin typeface="Calibri"/>
              </a:rPr>
              <a:t>With success, the experiment expanded in 2020 by adding 67 more schools</a:t>
            </a:r>
          </a:p>
          <a:p>
            <a:pPr marL="0" indent="0"/>
            <a:endParaRPr lang="en-US" sz="2800" b="0">
              <a:solidFill>
                <a:schemeClr val="tx1"/>
              </a:solidFill>
              <a:latin typeface="Calibri"/>
            </a:endParaRPr>
          </a:p>
          <a:p>
            <a:pPr marL="285750" indent="-285750">
              <a:buFont typeface="Arial" panose="020B0604020202020204" pitchFamily="34" charset="0"/>
              <a:buChar char="•"/>
            </a:pPr>
            <a:r>
              <a:rPr lang="en-US" sz="2800" b="0">
                <a:solidFill>
                  <a:schemeClr val="tx1"/>
                </a:solidFill>
                <a:latin typeface="Calibri"/>
              </a:rPr>
              <a:t>Again in 2022, another 73 schools were invited to participate in offering Pell Grants to incarcerated students</a:t>
            </a:r>
          </a:p>
          <a:p>
            <a:pPr marL="0" indent="0"/>
            <a:endParaRPr lang="en-US" sz="2400" b="0">
              <a:solidFill>
                <a:schemeClr val="tx1"/>
              </a:solidFill>
              <a:latin typeface="Calibri"/>
            </a:endParaRPr>
          </a:p>
          <a:p>
            <a:pPr marL="0" indent="0"/>
            <a:endParaRPr lang="en-US" sz="2400" b="0">
              <a:solidFill>
                <a:schemeClr val="tx1"/>
              </a:solidFill>
              <a:latin typeface="Calibri"/>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519723" y="1580662"/>
            <a:ext cx="7681913" cy="762000"/>
          </a:xfrm>
          <a:prstGeom prst="rect">
            <a:avLst/>
          </a:prstGeom>
          <a:noFill/>
          <a:ln>
            <a:noFill/>
          </a:ln>
        </p:spPr>
        <p:txBody>
          <a:bodyPr spcFirstLastPara="1" wrap="square" lIns="0" tIns="0" rIns="0" bIns="0" anchor="t" anchorCtr="0">
            <a:noAutofit/>
          </a:bodyPr>
          <a:lstStyle/>
          <a:p>
            <a:r>
              <a:rPr lang="en-US" sz="4400" b="1">
                <a:solidFill>
                  <a:schemeClr val="accent1">
                    <a:lumMod val="75000"/>
                  </a:schemeClr>
                </a:solidFill>
              </a:rPr>
              <a:t>History of Second Chance Pell</a:t>
            </a:r>
          </a:p>
        </p:txBody>
      </p:sp>
      <p:sp>
        <p:nvSpPr>
          <p:cNvPr id="84" name="Google Shape;84;p3"/>
          <p:cNvSpPr txBox="1">
            <a:spLocks noGrp="1"/>
          </p:cNvSpPr>
          <p:nvPr>
            <p:ph type="subTitle" idx="1"/>
          </p:nvPr>
        </p:nvSpPr>
        <p:spPr>
          <a:xfrm>
            <a:off x="726298" y="2612490"/>
            <a:ext cx="7681913" cy="4114800"/>
          </a:xfrm>
          <a:prstGeom prst="rect">
            <a:avLst/>
          </a:prstGeom>
          <a:noFill/>
          <a:ln>
            <a:noFill/>
          </a:ln>
        </p:spPr>
        <p:txBody>
          <a:bodyPr spcFirstLastPara="1" wrap="square" lIns="0" tIns="0" rIns="0" bIns="0" anchor="t" anchorCtr="0">
            <a:noAutofit/>
          </a:bodyPr>
          <a:lstStyle/>
          <a:p>
            <a:pPr marL="285750" indent="-285750">
              <a:buFont typeface="Arial" panose="020B0604020202020204" pitchFamily="34" charset="0"/>
              <a:buChar char="•"/>
            </a:pPr>
            <a:r>
              <a:rPr lang="en-US" sz="2800" b="0">
                <a:solidFill>
                  <a:schemeClr val="tx1"/>
                </a:solidFill>
                <a:latin typeface="Calibri"/>
              </a:rPr>
              <a:t>Schools were required to report student data monthly through COD and an annual report for success data measures</a:t>
            </a:r>
            <a:endParaRPr lang="en-US" sz="2800">
              <a:solidFill>
                <a:schemeClr val="tx1"/>
              </a:solidFill>
              <a:latin typeface="Calibri"/>
            </a:endParaRPr>
          </a:p>
          <a:p>
            <a:pPr marL="285750" indent="-285750">
              <a:buFont typeface="Arial" panose="020B0604020202020204" pitchFamily="34" charset="0"/>
              <a:buChar char="•"/>
            </a:pPr>
            <a:endParaRPr lang="en-US" sz="2800" b="0">
              <a:solidFill>
                <a:schemeClr val="tx1"/>
              </a:solidFill>
              <a:latin typeface="Calibri"/>
            </a:endParaRPr>
          </a:p>
          <a:p>
            <a:pPr marL="285750" indent="-285750">
              <a:buFont typeface="Arial" panose="020B0604020202020204" pitchFamily="34" charset="0"/>
              <a:buChar char="•"/>
            </a:pPr>
            <a:r>
              <a:rPr lang="en-US" sz="2800" b="0">
                <a:solidFill>
                  <a:schemeClr val="tx1"/>
                </a:solidFill>
                <a:latin typeface="Calibri"/>
              </a:rPr>
              <a:t>In 2020, the FAFSA Simplification Act was signed allowing incarcerated students access to Pell</a:t>
            </a:r>
            <a:endParaRPr lang="en-US">
              <a:solidFill>
                <a:schemeClr val="tx1"/>
              </a:solidFill>
            </a:endParaRPr>
          </a:p>
          <a:p>
            <a:pPr marL="0" indent="0"/>
            <a:endParaRPr lang="en-US" sz="2800" b="0">
              <a:solidFill>
                <a:schemeClr val="tx1"/>
              </a:solidFill>
              <a:latin typeface="Calibri"/>
            </a:endParaRPr>
          </a:p>
          <a:p>
            <a:pPr marL="285750" indent="-285750">
              <a:buFont typeface="Arial" panose="020B0604020202020204" pitchFamily="34" charset="0"/>
              <a:buChar char="•"/>
            </a:pPr>
            <a:r>
              <a:rPr lang="en-US" sz="2800" b="0">
                <a:solidFill>
                  <a:schemeClr val="tx1"/>
                </a:solidFill>
                <a:latin typeface="Calibri"/>
              </a:rPr>
              <a:t>On July 1, 2023 Pell reinstatement begins</a:t>
            </a:r>
          </a:p>
          <a:p>
            <a:pPr marL="0" lvl="0" indent="0" algn="l" rtl="0">
              <a:lnSpc>
                <a:spcPct val="90000"/>
              </a:lnSpc>
              <a:spcBef>
                <a:spcPts val="0"/>
              </a:spcBef>
              <a:spcAft>
                <a:spcPts val="0"/>
              </a:spcAft>
              <a:buClr>
                <a:srgbClr val="888888"/>
              </a:buClr>
              <a:buSzPts val="1800"/>
              <a:buNone/>
            </a:pPr>
            <a:endParaRPr sz="2800">
              <a:latin typeface="Calibri"/>
            </a:endParaRPr>
          </a:p>
        </p:txBody>
      </p:sp>
    </p:spTree>
    <p:extLst>
      <p:ext uri="{BB962C8B-B14F-4D97-AF65-F5344CB8AC3E}">
        <p14:creationId xmlns:p14="http://schemas.microsoft.com/office/powerpoint/2010/main" val="20162630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r>
              <a:rPr lang="en-US" sz="4400" b="1">
                <a:solidFill>
                  <a:schemeClr val="accent1">
                    <a:lumMod val="75000"/>
                  </a:schemeClr>
                </a:solidFill>
              </a:rPr>
              <a:t>Pell Reinstatement Journey</a:t>
            </a:r>
            <a:br>
              <a:rPr lang="en-US" sz="4000"/>
            </a:br>
            <a:endParaRPr lang="en-US" sz="4000">
              <a:solidFill>
                <a:schemeClr val="accent1">
                  <a:lumMod val="75000"/>
                </a:schemeClr>
              </a:solidFill>
            </a:endParaRPr>
          </a:p>
        </p:txBody>
      </p:sp>
      <p:sp>
        <p:nvSpPr>
          <p:cNvPr id="84" name="Google Shape;84;p3"/>
          <p:cNvSpPr txBox="1">
            <a:spLocks noGrp="1"/>
          </p:cNvSpPr>
          <p:nvPr>
            <p:ph type="subTitle" idx="1"/>
          </p:nvPr>
        </p:nvSpPr>
        <p:spPr>
          <a:xfrm>
            <a:off x="488388" y="2529739"/>
            <a:ext cx="7919823" cy="4197551"/>
          </a:xfrm>
          <a:prstGeom prst="rect">
            <a:avLst/>
          </a:prstGeom>
          <a:noFill/>
          <a:ln>
            <a:noFill/>
          </a:ln>
        </p:spPr>
        <p:txBody>
          <a:bodyPr spcFirstLastPara="1" wrap="square" lIns="0" tIns="0" rIns="0" bIns="0" anchor="t" anchorCtr="0">
            <a:noAutofit/>
          </a:bodyPr>
          <a:lstStyle/>
          <a:p>
            <a:pPr marL="0" indent="0"/>
            <a:endParaRPr lang="en-US" sz="2800" b="0">
              <a:solidFill>
                <a:schemeClr val="tx1"/>
              </a:solidFill>
              <a:latin typeface="Calibri"/>
            </a:endParaRPr>
          </a:p>
        </p:txBody>
      </p:sp>
      <p:pic>
        <p:nvPicPr>
          <p:cNvPr id="3" name="Picture 2" descr="Timeline&#10;&#10;Description automatically generated">
            <a:extLst>
              <a:ext uri="{FF2B5EF4-FFF2-40B4-BE49-F238E27FC236}">
                <a16:creationId xmlns:a16="http://schemas.microsoft.com/office/drawing/2014/main" id="{C8470167-6271-C0E2-83B0-69F4278ADE1D}"/>
              </a:ext>
            </a:extLst>
          </p:cNvPr>
          <p:cNvPicPr>
            <a:picLocks noChangeAspect="1"/>
          </p:cNvPicPr>
          <p:nvPr/>
        </p:nvPicPr>
        <p:blipFill>
          <a:blip r:embed="rId3"/>
          <a:stretch>
            <a:fillRect/>
          </a:stretch>
        </p:blipFill>
        <p:spPr>
          <a:xfrm>
            <a:off x="490300" y="2569980"/>
            <a:ext cx="7881236" cy="4091754"/>
          </a:xfrm>
          <a:prstGeom prst="rect">
            <a:avLst/>
          </a:prstGeom>
        </p:spPr>
      </p:pic>
    </p:spTree>
    <p:extLst>
      <p:ext uri="{BB962C8B-B14F-4D97-AF65-F5344CB8AC3E}">
        <p14:creationId xmlns:p14="http://schemas.microsoft.com/office/powerpoint/2010/main" val="6311366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685800" y="1600200"/>
            <a:ext cx="7681913" cy="762000"/>
          </a:xfrm>
          <a:prstGeom prst="rect">
            <a:avLst/>
          </a:prstGeom>
          <a:noFill/>
          <a:ln>
            <a:noFill/>
          </a:ln>
        </p:spPr>
        <p:txBody>
          <a:bodyPr spcFirstLastPara="1" wrap="square" lIns="0" tIns="0" rIns="0" bIns="0" anchor="t" anchorCtr="0">
            <a:noAutofit/>
          </a:bodyPr>
          <a:lstStyle/>
          <a:p>
            <a:r>
              <a:rPr lang="en-US" sz="4400" b="1">
                <a:solidFill>
                  <a:schemeClr val="accent1">
                    <a:lumMod val="75000"/>
                  </a:schemeClr>
                </a:solidFill>
              </a:rPr>
              <a:t>Getting Started</a:t>
            </a:r>
          </a:p>
        </p:txBody>
      </p:sp>
      <p:sp>
        <p:nvSpPr>
          <p:cNvPr id="84" name="Google Shape;84;p3"/>
          <p:cNvSpPr txBox="1">
            <a:spLocks noGrp="1"/>
          </p:cNvSpPr>
          <p:nvPr>
            <p:ph type="subTitle" idx="1"/>
          </p:nvPr>
        </p:nvSpPr>
        <p:spPr>
          <a:xfrm>
            <a:off x="684922" y="2509051"/>
            <a:ext cx="7681913" cy="4114800"/>
          </a:xfrm>
          <a:prstGeom prst="rect">
            <a:avLst/>
          </a:prstGeom>
          <a:noFill/>
          <a:ln>
            <a:noFill/>
          </a:ln>
        </p:spPr>
        <p:txBody>
          <a:bodyPr spcFirstLastPara="1" wrap="square" lIns="0" tIns="0" rIns="0" bIns="0" anchor="t" anchorCtr="0">
            <a:noAutofit/>
          </a:bodyPr>
          <a:lstStyle/>
          <a:p>
            <a:pPr marL="285750" indent="-285750">
              <a:buFont typeface="Arial" panose="020B0604020202020204" pitchFamily="34" charset="0"/>
              <a:buChar char="•"/>
            </a:pPr>
            <a:endParaRPr lang="en-US" sz="2800" b="0">
              <a:solidFill>
                <a:schemeClr val="tx1"/>
              </a:solidFill>
              <a:latin typeface="Calibri"/>
            </a:endParaRPr>
          </a:p>
        </p:txBody>
      </p:sp>
      <p:pic>
        <p:nvPicPr>
          <p:cNvPr id="3" name="Picture 2" descr="A picture containing text, businesscard, screenshot&#10;&#10;Description automatically generated">
            <a:extLst>
              <a:ext uri="{FF2B5EF4-FFF2-40B4-BE49-F238E27FC236}">
                <a16:creationId xmlns:a16="http://schemas.microsoft.com/office/drawing/2014/main" id="{FF31075C-7432-CA6B-152E-2D41A735671B}"/>
              </a:ext>
            </a:extLst>
          </p:cNvPr>
          <p:cNvPicPr>
            <a:picLocks noChangeAspect="1"/>
          </p:cNvPicPr>
          <p:nvPr/>
        </p:nvPicPr>
        <p:blipFill>
          <a:blip r:embed="rId3"/>
          <a:stretch>
            <a:fillRect/>
          </a:stretch>
        </p:blipFill>
        <p:spPr>
          <a:xfrm>
            <a:off x="686835" y="2500835"/>
            <a:ext cx="7516863" cy="4119347"/>
          </a:xfrm>
          <a:prstGeom prst="rect">
            <a:avLst/>
          </a:prstGeom>
        </p:spPr>
      </p:pic>
    </p:spTree>
    <p:extLst>
      <p:ext uri="{BB962C8B-B14F-4D97-AF65-F5344CB8AC3E}">
        <p14:creationId xmlns:p14="http://schemas.microsoft.com/office/powerpoint/2010/main" val="7883106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ctrTitle"/>
          </p:nvPr>
        </p:nvSpPr>
        <p:spPr>
          <a:xfrm>
            <a:off x="676031" y="1776046"/>
            <a:ext cx="7681913" cy="533400"/>
          </a:xfrm>
          <a:prstGeom prst="rect">
            <a:avLst/>
          </a:prstGeom>
          <a:noFill/>
          <a:ln>
            <a:noFill/>
          </a:ln>
        </p:spPr>
        <p:txBody>
          <a:bodyPr spcFirstLastPara="1" wrap="square" lIns="0" tIns="0" rIns="0" bIns="0" anchor="t" anchorCtr="0">
            <a:noAutofit/>
          </a:bodyPr>
          <a:lstStyle/>
          <a:p>
            <a:r>
              <a:rPr lang="en-US" sz="4400" b="1">
                <a:solidFill>
                  <a:schemeClr val="accent1">
                    <a:lumMod val="75000"/>
                  </a:schemeClr>
                </a:solidFill>
              </a:rPr>
              <a:t>Getting Started</a:t>
            </a:r>
            <a:endParaRPr sz="4400" b="1">
              <a:solidFill>
                <a:schemeClr val="accent1">
                  <a:lumMod val="75000"/>
                </a:schemeClr>
              </a:solidFill>
            </a:endParaRPr>
          </a:p>
        </p:txBody>
      </p:sp>
      <p:sp>
        <p:nvSpPr>
          <p:cNvPr id="91" name="Google Shape;91;p4"/>
          <p:cNvSpPr txBox="1">
            <a:spLocks noGrp="1"/>
          </p:cNvSpPr>
          <p:nvPr>
            <p:ph type="subTitle" idx="1"/>
          </p:nvPr>
        </p:nvSpPr>
        <p:spPr>
          <a:xfrm>
            <a:off x="747863" y="2726995"/>
            <a:ext cx="7880350" cy="3477272"/>
          </a:xfrm>
          <a:prstGeom prst="rect">
            <a:avLst/>
          </a:prstGeom>
          <a:noFill/>
          <a:ln>
            <a:noFill/>
          </a:ln>
        </p:spPr>
        <p:txBody>
          <a:bodyPr spcFirstLastPara="1" wrap="square" lIns="0" tIns="0" rIns="0" bIns="0" anchor="t" anchorCtr="0">
            <a:noAutofit/>
          </a:bodyPr>
          <a:lstStyle/>
          <a:p>
            <a:pPr marL="0" marR="0" lvl="0" indent="0" algn="ctr">
              <a:spcBef>
                <a:spcPts val="0"/>
              </a:spcBef>
              <a:spcAft>
                <a:spcPts val="0"/>
              </a:spcAft>
            </a:pPr>
            <a:r>
              <a:rPr lang="en-US" sz="4400">
                <a:solidFill>
                  <a:srgbClr val="C00000"/>
                </a:solidFill>
                <a:effectLst/>
                <a:latin typeface="Calibri"/>
                <a:ea typeface="Times New Roman" panose="02020603050405020304" pitchFamily="18" charset="0"/>
              </a:rPr>
              <a:t>Institutions </a:t>
            </a:r>
            <a:r>
              <a:rPr lang="en-US" sz="4400">
                <a:solidFill>
                  <a:srgbClr val="C00000"/>
                </a:solidFill>
                <a:latin typeface="Calibri"/>
                <a:ea typeface="Times New Roman" panose="02020603050405020304" pitchFamily="18" charset="0"/>
              </a:rPr>
              <a:t>considering a PEP need </a:t>
            </a:r>
            <a:r>
              <a:rPr lang="en-US" sz="4400">
                <a:solidFill>
                  <a:srgbClr val="C00000"/>
                </a:solidFill>
                <a:effectLst/>
                <a:latin typeface="Calibri"/>
                <a:ea typeface="Times New Roman" panose="02020603050405020304" pitchFamily="18" charset="0"/>
              </a:rPr>
              <a:t>to have wholehearted support from leadership and buy-in/support from all necessary departments.</a:t>
            </a:r>
            <a:r>
              <a:rPr lang="en-US" sz="4400">
                <a:solidFill>
                  <a:srgbClr val="C00000"/>
                </a:solidFill>
                <a:latin typeface="Calibri"/>
                <a:ea typeface="Times New Roman" panose="02020603050405020304" pitchFamily="18" charset="0"/>
              </a:rPr>
              <a:t> </a:t>
            </a:r>
            <a:endParaRPr lang="en-US" sz="4400">
              <a:solidFill>
                <a:srgbClr val="C00000"/>
              </a:solidFill>
              <a:latin typeface="Calibri"/>
            </a:endParaRPr>
          </a:p>
          <a:p>
            <a:pPr marL="742315" lvl="1" indent="-184150" algn="l" rtl="0">
              <a:lnSpc>
                <a:spcPct val="90000"/>
              </a:lnSpc>
              <a:spcBef>
                <a:spcPts val="0"/>
              </a:spcBef>
              <a:spcAft>
                <a:spcPts val="0"/>
              </a:spcAft>
              <a:buClr>
                <a:srgbClr val="888888"/>
              </a:buClr>
              <a:buSzPts val="1600"/>
              <a:buFont typeface="Courier New"/>
              <a:buNone/>
            </a:pPr>
            <a:endParaRPr lang="en-US" sz="1600"/>
          </a:p>
          <a:p>
            <a:pPr marL="742315" lvl="1" indent="-184150" algn="l" rtl="0">
              <a:lnSpc>
                <a:spcPct val="90000"/>
              </a:lnSpc>
              <a:spcBef>
                <a:spcPts val="320"/>
              </a:spcBef>
              <a:spcAft>
                <a:spcPts val="0"/>
              </a:spcAft>
              <a:buClr>
                <a:srgbClr val="888888"/>
              </a:buClr>
              <a:buSzPts val="1600"/>
              <a:buFont typeface="Courier New"/>
              <a:buNone/>
            </a:pPr>
            <a:endParaRPr lang="en-US" sz="1600"/>
          </a:p>
          <a:p>
            <a:pPr marL="456565" lvl="1" indent="0" algn="l" rtl="0">
              <a:lnSpc>
                <a:spcPct val="90000"/>
              </a:lnSpc>
              <a:spcBef>
                <a:spcPts val="320"/>
              </a:spcBef>
              <a:spcAft>
                <a:spcPts val="0"/>
              </a:spcAft>
              <a:buClr>
                <a:srgbClr val="888888"/>
              </a:buClr>
              <a:buSzPts val="1600"/>
              <a:buNone/>
            </a:pPr>
            <a:endParaRPr lang="en-US" sz="160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Title 3">
            <a:extLst>
              <a:ext uri="{FF2B5EF4-FFF2-40B4-BE49-F238E27FC236}">
                <a16:creationId xmlns:a16="http://schemas.microsoft.com/office/drawing/2014/main" id="{571C1964-FC95-0E71-E5CE-5E2C33517B73}"/>
              </a:ext>
            </a:extLst>
          </p:cNvPr>
          <p:cNvSpPr>
            <a:spLocks noGrp="1"/>
          </p:cNvSpPr>
          <p:nvPr>
            <p:ph type="ctrTitle"/>
          </p:nvPr>
        </p:nvSpPr>
        <p:spPr>
          <a:xfrm>
            <a:off x="730250" y="1905001"/>
            <a:ext cx="7681913" cy="792018"/>
          </a:xfrm>
        </p:spPr>
        <p:txBody>
          <a:bodyPr/>
          <a:lstStyle/>
          <a:p>
            <a:r>
              <a:rPr lang="en-US" sz="4400" b="1">
                <a:solidFill>
                  <a:schemeClr val="accent1">
                    <a:lumMod val="75000"/>
                  </a:schemeClr>
                </a:solidFill>
              </a:rPr>
              <a:t>PEP Positives</a:t>
            </a:r>
          </a:p>
        </p:txBody>
      </p:sp>
      <p:sp>
        <p:nvSpPr>
          <p:cNvPr id="104" name="Google Shape;104;p6"/>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888888"/>
              </a:buClr>
              <a:buSzPts val="1800"/>
              <a:buNone/>
            </a:pPr>
            <a:endParaRPr sz="1800"/>
          </a:p>
          <a:p>
            <a:pPr marL="0" lvl="0" indent="0" algn="l" rtl="0">
              <a:lnSpc>
                <a:spcPct val="90000"/>
              </a:lnSpc>
              <a:spcBef>
                <a:spcPts val="0"/>
              </a:spcBef>
              <a:spcAft>
                <a:spcPts val="0"/>
              </a:spcAft>
              <a:buClr>
                <a:srgbClr val="888888"/>
              </a:buClr>
              <a:buSzPts val="1800"/>
              <a:buNone/>
            </a:pPr>
            <a:endParaRPr sz="1800"/>
          </a:p>
        </p:txBody>
      </p:sp>
      <p:sp>
        <p:nvSpPr>
          <p:cNvPr id="6" name="TextBox 5">
            <a:extLst>
              <a:ext uri="{FF2B5EF4-FFF2-40B4-BE49-F238E27FC236}">
                <a16:creationId xmlns:a16="http://schemas.microsoft.com/office/drawing/2014/main" id="{B11210AA-AE05-1D66-8F51-F0702BC2EFFF}"/>
              </a:ext>
            </a:extLst>
          </p:cNvPr>
          <p:cNvSpPr txBox="1"/>
          <p:nvPr/>
        </p:nvSpPr>
        <p:spPr>
          <a:xfrm>
            <a:off x="781969" y="2783686"/>
            <a:ext cx="7681912" cy="3108543"/>
          </a:xfrm>
          <a:prstGeom prst="rect">
            <a:avLst/>
          </a:prstGeom>
          <a:noFill/>
        </p:spPr>
        <p:txBody>
          <a:bodyPr wrap="square" lIns="91440" tIns="45720" rIns="91440" bIns="45720" anchor="t">
            <a:spAutoFit/>
          </a:bodyPr>
          <a:lstStyle/>
          <a:p>
            <a:r>
              <a:rPr lang="en-US" sz="2800" b="0">
                <a:solidFill>
                  <a:schemeClr val="tx1"/>
                </a:solidFill>
                <a:effectLst/>
                <a:latin typeface="Calibri"/>
                <a:ea typeface="Times New Roman" panose="02020603050405020304" pitchFamily="18" charset="0"/>
              </a:rPr>
              <a:t>From the Community </a:t>
            </a:r>
            <a:r>
              <a:rPr lang="en-US" sz="2800">
                <a:solidFill>
                  <a:schemeClr val="tx1"/>
                </a:solidFill>
                <a:latin typeface="Calibri"/>
                <a:ea typeface="Times New Roman" panose="02020603050405020304" pitchFamily="18" charset="0"/>
              </a:rPr>
              <a:t>perspective</a:t>
            </a:r>
            <a:endParaRPr lang="en-US"/>
          </a:p>
          <a:p>
            <a:pPr marL="687070" indent="-285750">
              <a:buFont typeface="Arial" panose="020B0604020202020204" pitchFamily="34" charset="0"/>
              <a:buChar char="•"/>
            </a:pPr>
            <a:r>
              <a:rPr lang="en-US" sz="2800" b="0">
                <a:solidFill>
                  <a:schemeClr val="tx1"/>
                </a:solidFill>
                <a:effectLst/>
                <a:latin typeface="Calibri"/>
                <a:ea typeface="Times New Roman" panose="02020603050405020304" pitchFamily="18" charset="0"/>
              </a:rPr>
              <a:t>Reduction in recidivism</a:t>
            </a:r>
          </a:p>
          <a:p>
            <a:pPr marL="687070" indent="-285750">
              <a:buFont typeface="Arial" panose="020B0604020202020204" pitchFamily="34" charset="0"/>
              <a:buChar char="•"/>
            </a:pPr>
            <a:r>
              <a:rPr lang="en-US" sz="2800" b="0">
                <a:solidFill>
                  <a:schemeClr val="tx1"/>
                </a:solidFill>
                <a:latin typeface="Calibri"/>
                <a:ea typeface="Times New Roman" panose="02020603050405020304" pitchFamily="18" charset="0"/>
              </a:rPr>
              <a:t>S</a:t>
            </a:r>
            <a:r>
              <a:rPr lang="en-US" sz="2800" b="0">
                <a:solidFill>
                  <a:schemeClr val="tx1"/>
                </a:solidFill>
                <a:effectLst/>
                <a:latin typeface="Calibri"/>
                <a:ea typeface="Times New Roman" panose="02020603050405020304" pitchFamily="18" charset="0"/>
              </a:rPr>
              <a:t>aving tax dollars</a:t>
            </a:r>
          </a:p>
          <a:p>
            <a:pPr marL="687070" indent="-285750">
              <a:buFont typeface="Arial" panose="020B0604020202020204" pitchFamily="34" charset="0"/>
              <a:buChar char="•"/>
            </a:pPr>
            <a:r>
              <a:rPr lang="en-US" sz="2800" b="0">
                <a:solidFill>
                  <a:schemeClr val="tx1"/>
                </a:solidFill>
                <a:latin typeface="Calibri"/>
                <a:ea typeface="Times New Roman" panose="02020603050405020304" pitchFamily="18" charset="0"/>
              </a:rPr>
              <a:t>U</a:t>
            </a:r>
            <a:r>
              <a:rPr lang="en-US" sz="2800" b="0">
                <a:solidFill>
                  <a:schemeClr val="tx1"/>
                </a:solidFill>
                <a:effectLst/>
                <a:latin typeface="Calibri"/>
                <a:ea typeface="Times New Roman" panose="02020603050405020304" pitchFamily="18" charset="0"/>
              </a:rPr>
              <a:t>pward mobility</a:t>
            </a:r>
          </a:p>
          <a:p>
            <a:pPr marL="687070" indent="-285750">
              <a:buFont typeface="Arial" panose="020B0604020202020204" pitchFamily="34" charset="0"/>
              <a:buChar char="•"/>
            </a:pPr>
            <a:r>
              <a:rPr lang="en-US" sz="2800" b="0">
                <a:solidFill>
                  <a:schemeClr val="tx1"/>
                </a:solidFill>
                <a:effectLst/>
                <a:latin typeface="Calibri"/>
                <a:ea typeface="Times New Roman" panose="02020603050405020304" pitchFamily="18" charset="0"/>
              </a:rPr>
              <a:t>Workforce outcomes</a:t>
            </a:r>
          </a:p>
          <a:p>
            <a:pPr marL="687070" indent="-285750">
              <a:buFont typeface="Arial" panose="020B0604020202020204" pitchFamily="34" charset="0"/>
              <a:buChar char="•"/>
            </a:pPr>
            <a:r>
              <a:rPr lang="en-US" sz="2800" b="0">
                <a:solidFill>
                  <a:schemeClr val="tx1"/>
                </a:solidFill>
                <a:latin typeface="Calibri"/>
                <a:ea typeface="Times New Roman" panose="02020603050405020304" pitchFamily="18" charset="0"/>
              </a:rPr>
              <a:t>F</a:t>
            </a:r>
            <a:r>
              <a:rPr lang="en-US" sz="2800" b="0">
                <a:solidFill>
                  <a:schemeClr val="tx1"/>
                </a:solidFill>
                <a:effectLst/>
                <a:latin typeface="Calibri"/>
                <a:ea typeface="Times New Roman" panose="02020603050405020304" pitchFamily="18" charset="0"/>
              </a:rPr>
              <a:t>acility safety</a:t>
            </a:r>
          </a:p>
          <a:p>
            <a:pPr marL="687070" indent="-285750">
              <a:buFont typeface="Arial" panose="020B0604020202020204" pitchFamily="34" charset="0"/>
              <a:buChar char="•"/>
            </a:pPr>
            <a:r>
              <a:rPr lang="en-US" sz="2800" b="0">
                <a:solidFill>
                  <a:schemeClr val="tx1"/>
                </a:solidFill>
                <a:latin typeface="Calibri"/>
                <a:ea typeface="Times New Roman" panose="02020603050405020304" pitchFamily="18" charset="0"/>
              </a:rPr>
              <a:t>R</a:t>
            </a:r>
            <a:r>
              <a:rPr lang="en-US" sz="2800" b="0">
                <a:solidFill>
                  <a:schemeClr val="tx1"/>
                </a:solidFill>
                <a:effectLst/>
                <a:latin typeface="Calibri"/>
                <a:ea typeface="Times New Roman" panose="02020603050405020304" pitchFamily="18" charset="0"/>
              </a:rPr>
              <a:t>acial equity</a:t>
            </a:r>
            <a:endParaRPr lang="en-US" sz="2800">
              <a:solidFill>
                <a:schemeClr val="tx1"/>
              </a:solidFill>
              <a:latin typeface="Calibri"/>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cb8ac638-1f11-475f-99c7-925d16797c28"/>
  <p:tag name="SLIDO_EVENT_SECTION_UUID" val="80c63f78-d218-4754-a53d-568451295c90"/>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ExMzgwMTV9"/>
  <p:tag name="SLIDO_TYPE" val="SlidoPoll"/>
  <p:tag name="SLIDO_POLL_UUID" val="2ed8ca96-49ea-44f9-a77d-e6d7410c8896"/>
  <p:tag name="SLIDO_TIMELINE" val="W3sicG9sbFF1ZXN0aW9uVXVpZCI6IjFmNzk4Y2RhLTM4ODItNDAwNi04MmI4LWRlNTRkY2E0ZDY2Mi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White with Courier font for code slides">
  <a:themeElements>
    <a:clrScheme name="Custom 12">
      <a:dk1>
        <a:srgbClr val="000000"/>
      </a:dk1>
      <a:lt1>
        <a:srgbClr val="FFFFFF"/>
      </a:lt1>
      <a:dk2>
        <a:srgbClr val="050595"/>
      </a:dk2>
      <a:lt2>
        <a:srgbClr val="FFFFFF"/>
      </a:lt2>
      <a:accent1>
        <a:srgbClr val="0000FF"/>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1188</Words>
  <Application>Microsoft Office PowerPoint</Application>
  <PresentationFormat>On-screen Show (4:3)</PresentationFormat>
  <Paragraphs>153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White with Courier font for code slides</vt:lpstr>
      <vt:lpstr>Prison Education Programs</vt:lpstr>
      <vt:lpstr>Agenda  </vt:lpstr>
      <vt:lpstr>PowerPoint Presentation</vt:lpstr>
      <vt:lpstr>History of Second Chance Pell</vt:lpstr>
      <vt:lpstr>History of Second Chance Pell</vt:lpstr>
      <vt:lpstr>Pell Reinstatement Journey </vt:lpstr>
      <vt:lpstr>Getting Started</vt:lpstr>
      <vt:lpstr>Getting Started</vt:lpstr>
      <vt:lpstr>PEP Positives</vt:lpstr>
      <vt:lpstr>PEP Positives</vt:lpstr>
      <vt:lpstr>PEP Challenges</vt:lpstr>
      <vt:lpstr>PEP Challenges</vt:lpstr>
      <vt:lpstr>Presenter Discussion</vt:lpstr>
      <vt:lpstr>Hope College </vt:lpstr>
      <vt:lpstr>Hope College </vt:lpstr>
      <vt:lpstr>Hope College </vt:lpstr>
      <vt:lpstr>Hope College </vt:lpstr>
      <vt:lpstr>Hope College </vt:lpstr>
      <vt:lpstr>Hope College </vt:lpstr>
      <vt:lpstr>Hope College </vt:lpstr>
      <vt:lpstr>Jackson </vt:lpstr>
      <vt:lpstr>Jackson </vt:lpstr>
      <vt:lpstr>Jackson </vt:lpstr>
      <vt:lpstr>Jackson </vt:lpstr>
      <vt:lpstr>Jackson </vt:lpstr>
      <vt:lpstr>Jackson </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Anthony Couch, II</dc:creator>
  <cp:lastModifiedBy>Spohn Andrew B</cp:lastModifiedBy>
  <cp:revision>18</cp:revision>
  <cp:lastPrinted>2023-04-24T15:18:36Z</cp:lastPrinted>
  <dcterms:created xsi:type="dcterms:W3CDTF">2013-04-29T14:21:38Z</dcterms:created>
  <dcterms:modified xsi:type="dcterms:W3CDTF">2023-05-17T16:00:28Z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TC102867129990</vt:lpwstr>
  </property>
  <property fmtid="{D5CDD505-2E9C-101B-9397-08002B2CF9AE}" pid="3" name="ContentTypeId">
    <vt:lpwstr>0x0101009C05342453BC5B44BEB38B9439A3B2A5</vt:lpwstr>
  </property>
  <property fmtid="{D5CDD505-2E9C-101B-9397-08002B2CF9AE}" pid="4" name="SlidoAppVersion">
    <vt:lpwstr>1.5.3.3511</vt:lpwstr>
  </property>
</Properties>
</file>