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6858000" cx="9144000"/>
  <p:notesSz cx="7023100" cy="93091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932">
          <p15:clr>
            <a:srgbClr val="A4A3A4"/>
          </p15:clr>
        </p15:guide>
        <p15:guide id="2" pos="2212">
          <p15:clr>
            <a:srgbClr val="A4A3A4"/>
          </p15:clr>
        </p15:guide>
      </p15:notesGuideLst>
    </p:ext>
    <p:ext uri="http://customooxmlschemas.google.com/">
      <go:slidesCustomData xmlns:go="http://customooxmlschemas.google.com/" r:id="rId19" roundtripDataSignature="AMtx7mgTPPOY1Mn7z8qBqimuHxewjgVyP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932" orient="horz"/>
        <p:guide pos="2212"/>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customschemas.google.com/relationships/presentationmetadata" Target="metadata"/><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43343" cy="465455"/>
          </a:xfrm>
          <a:prstGeom prst="rect">
            <a:avLst/>
          </a:prstGeom>
          <a:noFill/>
          <a:ln>
            <a:noFill/>
          </a:ln>
        </p:spPr>
        <p:txBody>
          <a:bodyPr anchorCtr="0" anchor="t" bIns="46650" lIns="93300" spcFirstLastPara="1" rIns="93300" wrap="square" tIns="466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978132" y="0"/>
            <a:ext cx="3043343" cy="465455"/>
          </a:xfrm>
          <a:prstGeom prst="rect">
            <a:avLst/>
          </a:prstGeom>
          <a:noFill/>
          <a:ln>
            <a:noFill/>
          </a:ln>
        </p:spPr>
        <p:txBody>
          <a:bodyPr anchorCtr="0" anchor="t" bIns="46650" lIns="93300" spcFirstLastPara="1" rIns="93300" wrap="square" tIns="4665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rm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42029"/>
            <a:ext cx="3043343" cy="465455"/>
          </a:xfrm>
          <a:prstGeom prst="rect">
            <a:avLst/>
          </a:prstGeom>
          <a:noFill/>
          <a:ln>
            <a:noFill/>
          </a:ln>
        </p:spPr>
        <p:txBody>
          <a:bodyPr anchorCtr="0" anchor="b" bIns="46650" lIns="93300" spcFirstLastPara="1" rIns="93300" wrap="square" tIns="466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978132" y="8842029"/>
            <a:ext cx="3043343"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1:notes"/>
          <p:cNvSpPr/>
          <p:nvPr>
            <p:ph idx="2"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3" name="Google Shape;63;p1:notes"/>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rmAutofit/>
          </a:bodyPr>
          <a:lstStyle/>
          <a:p>
            <a:pPr indent="0" lvl="0" marL="0" rtl="0" algn="l">
              <a:lnSpc>
                <a:spcPct val="100000"/>
              </a:lnSpc>
              <a:spcBef>
                <a:spcPts val="0"/>
              </a:spcBef>
              <a:spcAft>
                <a:spcPts val="0"/>
              </a:spcAft>
              <a:buSzPts val="1400"/>
              <a:buNone/>
            </a:pPr>
            <a:r>
              <a:t/>
            </a:r>
            <a:endParaRPr/>
          </a:p>
        </p:txBody>
      </p:sp>
      <p:sp>
        <p:nvSpPr>
          <p:cNvPr id="64" name="Google Shape;64;p1:notes"/>
          <p:cNvSpPr txBox="1"/>
          <p:nvPr>
            <p:ph idx="3" type="hdr"/>
          </p:nvPr>
        </p:nvSpPr>
        <p:spPr>
          <a:xfrm>
            <a:off x="0" y="0"/>
            <a:ext cx="3043343" cy="465455"/>
          </a:xfrm>
          <a:prstGeom prst="rect">
            <a:avLst/>
          </a:prstGeom>
          <a:noFill/>
          <a:ln>
            <a:noFill/>
          </a:ln>
        </p:spPr>
        <p:txBody>
          <a:bodyPr anchorCtr="0" anchor="t" bIns="46650" lIns="93300" spcFirstLastPara="1" rIns="93300" wrap="square" tIns="46650">
            <a:noAutofit/>
          </a:bodyPr>
          <a:lstStyle/>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Calibri"/>
              <a:ea typeface="Calibri"/>
              <a:cs typeface="Calibri"/>
              <a:sym typeface="Calibri"/>
            </a:endParaRPr>
          </a:p>
        </p:txBody>
      </p:sp>
      <p:sp>
        <p:nvSpPr>
          <p:cNvPr id="65" name="Google Shape;65;p1:notes"/>
          <p:cNvSpPr txBox="1"/>
          <p:nvPr>
            <p:ph idx="10" type="dt"/>
          </p:nvPr>
        </p:nvSpPr>
        <p:spPr>
          <a:xfrm>
            <a:off x="3978132" y="0"/>
            <a:ext cx="3043343" cy="465455"/>
          </a:xfrm>
          <a:prstGeom prst="rect">
            <a:avLst/>
          </a:prstGeom>
          <a:noFill/>
          <a:ln>
            <a:noFill/>
          </a:ln>
        </p:spPr>
        <p:txBody>
          <a:bodyPr anchorCtr="0" anchor="t" bIns="46650" lIns="93300" spcFirstLastPara="1" rIns="93300" wrap="square" tIns="46650">
            <a:noAutofit/>
          </a:bodyPr>
          <a:lstStyle/>
          <a:p>
            <a:pPr indent="0" lvl="0" marL="0" marR="0" rtl="0" algn="r">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1/18/2022 3:38 PM</a:t>
            </a:r>
            <a:endParaRPr b="0" i="0" sz="1200" u="none" cap="none" strike="noStrike">
              <a:solidFill>
                <a:schemeClr val="dk1"/>
              </a:solidFill>
              <a:latin typeface="Calibri"/>
              <a:ea typeface="Calibri"/>
              <a:cs typeface="Calibri"/>
              <a:sym typeface="Calibri"/>
            </a:endParaRPr>
          </a:p>
        </p:txBody>
      </p:sp>
      <p:sp>
        <p:nvSpPr>
          <p:cNvPr id="66" name="Google Shape;66;p1:notes"/>
          <p:cNvSpPr txBox="1"/>
          <p:nvPr>
            <p:ph idx="11" type="ftr"/>
          </p:nvPr>
        </p:nvSpPr>
        <p:spPr>
          <a:xfrm>
            <a:off x="0" y="8842029"/>
            <a:ext cx="6320790" cy="465455"/>
          </a:xfrm>
          <a:prstGeom prst="rect">
            <a:avLst/>
          </a:prstGeom>
          <a:noFill/>
          <a:ln>
            <a:noFill/>
          </a:ln>
        </p:spPr>
        <p:txBody>
          <a:bodyPr anchorCtr="0" anchor="b" bIns="46650" lIns="93300" spcFirstLastPara="1" rIns="93300" wrap="square" tIns="46650">
            <a:noAutofit/>
          </a:bodyPr>
          <a:lstStyle/>
          <a:p>
            <a:pPr indent="0" lvl="0" marL="0" marR="0" rtl="0" algn="l">
              <a:lnSpc>
                <a:spcPct val="100000"/>
              </a:lnSpc>
              <a:spcBef>
                <a:spcPts val="0"/>
              </a:spcBef>
              <a:spcAft>
                <a:spcPts val="0"/>
              </a:spcAft>
              <a:buSzPts val="1400"/>
              <a:buNone/>
            </a:pPr>
            <a:r>
              <a:rPr b="0" i="0" lang="en-US" sz="500" u="none" cap="none" strike="noStrike">
                <a:solidFill>
                  <a:srgbClr val="000000"/>
                </a:solidFill>
                <a:latin typeface="Calibri"/>
                <a:ea typeface="Calibri"/>
                <a:cs typeface="Calibri"/>
                <a:sym typeface="Calibri"/>
              </a:rPr>
              <a:t>© 2007 Microsoft Corporation. All rights reserved. Microsoft, Windows, Windows Vista and other product names are or may be registered trademarks and/or trademarks in the U.S. and/or other countries.</a:t>
            </a:r>
            <a:endParaRPr/>
          </a:p>
          <a:p>
            <a:pPr indent="0" lvl="0" marL="0" marR="0" rtl="0" algn="l">
              <a:lnSpc>
                <a:spcPct val="100000"/>
              </a:lnSpc>
              <a:spcBef>
                <a:spcPts val="0"/>
              </a:spcBef>
              <a:spcAft>
                <a:spcPts val="0"/>
              </a:spcAft>
              <a:buSzPts val="1400"/>
              <a:buNone/>
            </a:pPr>
            <a:r>
              <a:rPr b="0" i="0" lang="en-US" sz="500" u="none" cap="none" strike="noStrike">
                <a:solidFill>
                  <a:srgbClr val="000000"/>
                </a:solidFill>
                <a:latin typeface="Calibri"/>
                <a:ea typeface="Calibri"/>
                <a:cs typeface="Calibri"/>
                <a:sym typeface="Calibri"/>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b="0" i="0" lang="en-US" sz="500" u="none" cap="none" strike="noStrike">
                <a:solidFill>
                  <a:srgbClr val="000000"/>
                </a:solidFill>
                <a:latin typeface="Calibri"/>
                <a:ea typeface="Calibri"/>
                <a:cs typeface="Calibri"/>
                <a:sym typeface="Calibri"/>
              </a:rPr>
            </a:br>
            <a:r>
              <a:rPr b="0" i="0" lang="en-US" sz="500" u="none" cap="none" strike="noStrike">
                <a:solidFill>
                  <a:srgbClr val="000000"/>
                </a:solidFill>
                <a:latin typeface="Calibri"/>
                <a:ea typeface="Calibri"/>
                <a:cs typeface="Calibri"/>
                <a:sym typeface="Calibri"/>
              </a:rPr>
              <a:t>MICROSOFT MAKES NO WARRANTIES, EXPRESS, IMPLIED OR STATUTORY, AS TO THE INFORMATION IN THIS PRESENTATION.</a:t>
            </a:r>
            <a:endParaRPr/>
          </a:p>
          <a:p>
            <a:pPr indent="0" lvl="0" marL="0" marR="0" rtl="0" algn="l">
              <a:lnSpc>
                <a:spcPct val="100000"/>
              </a:lnSpc>
              <a:spcBef>
                <a:spcPts val="0"/>
              </a:spcBef>
              <a:spcAft>
                <a:spcPts val="0"/>
              </a:spcAft>
              <a:buSzPts val="1400"/>
              <a:buNone/>
            </a:pPr>
            <a:r>
              <a:t/>
            </a:r>
            <a:endParaRPr b="0" i="0" sz="500" u="none" cap="none" strike="noStrike">
              <a:solidFill>
                <a:schemeClr val="dk1"/>
              </a:solidFill>
              <a:latin typeface="Calibri"/>
              <a:ea typeface="Calibri"/>
              <a:cs typeface="Calibri"/>
              <a:sym typeface="Calibri"/>
            </a:endParaRPr>
          </a:p>
        </p:txBody>
      </p:sp>
      <p:sp>
        <p:nvSpPr>
          <p:cNvPr id="67" name="Google Shape;67;p1:notes"/>
          <p:cNvSpPr txBox="1"/>
          <p:nvPr>
            <p:ph idx="12" type="sldNum"/>
          </p:nvPr>
        </p:nvSpPr>
        <p:spPr>
          <a:xfrm>
            <a:off x="6320790" y="8842029"/>
            <a:ext cx="700685"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33:notes"/>
          <p:cNvSpPr txBox="1"/>
          <p:nvPr>
            <p:ph idx="1" type="body"/>
          </p:nvPr>
        </p:nvSpPr>
        <p:spPr>
          <a:xfrm>
            <a:off x="702310" y="4421823"/>
            <a:ext cx="5618480" cy="4189095"/>
          </a:xfrm>
          <a:prstGeom prst="rect">
            <a:avLst/>
          </a:prstGeom>
        </p:spPr>
        <p:txBody>
          <a:bodyPr anchorCtr="0" anchor="t" bIns="46650" lIns="93300" spcFirstLastPara="1" rIns="93300" wrap="square" tIns="46650">
            <a:noAutofit/>
          </a:bodyPr>
          <a:lstStyle/>
          <a:p>
            <a:pPr indent="0" lvl="0" marL="0" rtl="0" algn="l">
              <a:spcBef>
                <a:spcPts val="360"/>
              </a:spcBef>
              <a:spcAft>
                <a:spcPts val="0"/>
              </a:spcAft>
              <a:buNone/>
            </a:pPr>
            <a:r>
              <a:t/>
            </a:r>
            <a:endParaRPr/>
          </a:p>
        </p:txBody>
      </p:sp>
      <p:sp>
        <p:nvSpPr>
          <p:cNvPr id="129" name="Google Shape;129;p33:notes"/>
          <p:cNvSpPr/>
          <p:nvPr>
            <p:ph idx="2"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34:notes"/>
          <p:cNvSpPr txBox="1"/>
          <p:nvPr>
            <p:ph idx="1" type="body"/>
          </p:nvPr>
        </p:nvSpPr>
        <p:spPr>
          <a:xfrm>
            <a:off x="702310" y="4421823"/>
            <a:ext cx="5618480" cy="4189095"/>
          </a:xfrm>
          <a:prstGeom prst="rect">
            <a:avLst/>
          </a:prstGeom>
        </p:spPr>
        <p:txBody>
          <a:bodyPr anchorCtr="0" anchor="t" bIns="46650" lIns="93300" spcFirstLastPara="1" rIns="93300" wrap="square" tIns="46650">
            <a:noAutofit/>
          </a:bodyPr>
          <a:lstStyle/>
          <a:p>
            <a:pPr indent="0" lvl="0" marL="0" rtl="0" algn="l">
              <a:spcBef>
                <a:spcPts val="360"/>
              </a:spcBef>
              <a:spcAft>
                <a:spcPts val="0"/>
              </a:spcAft>
              <a:buNone/>
            </a:pPr>
            <a:r>
              <a:t/>
            </a:r>
            <a:endParaRPr/>
          </a:p>
        </p:txBody>
      </p:sp>
      <p:sp>
        <p:nvSpPr>
          <p:cNvPr id="135" name="Google Shape;135;p34:notes"/>
          <p:cNvSpPr/>
          <p:nvPr>
            <p:ph idx="2"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460445b203_0_0:notes"/>
          <p:cNvSpPr txBox="1"/>
          <p:nvPr>
            <p:ph idx="1" type="body"/>
          </p:nvPr>
        </p:nvSpPr>
        <p:spPr>
          <a:xfrm>
            <a:off x="702310" y="4421823"/>
            <a:ext cx="5618400" cy="4189200"/>
          </a:xfrm>
          <a:prstGeom prst="rect">
            <a:avLst/>
          </a:prstGeom>
        </p:spPr>
        <p:txBody>
          <a:bodyPr anchorCtr="0" anchor="t" bIns="46650" lIns="93300" spcFirstLastPara="1" rIns="93300" wrap="square" tIns="46650">
            <a:noAutofit/>
          </a:bodyPr>
          <a:lstStyle/>
          <a:p>
            <a:pPr indent="0" lvl="0" marL="0" rtl="0" algn="l">
              <a:spcBef>
                <a:spcPts val="360"/>
              </a:spcBef>
              <a:spcAft>
                <a:spcPts val="0"/>
              </a:spcAft>
              <a:buNone/>
            </a:pPr>
            <a:r>
              <a:t/>
            </a:r>
            <a:endParaRPr/>
          </a:p>
        </p:txBody>
      </p:sp>
      <p:sp>
        <p:nvSpPr>
          <p:cNvPr id="141" name="Google Shape;141;g2460445b203_0_0: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2:notes"/>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75" name="Google Shape;75;p2:notes"/>
          <p:cNvSpPr/>
          <p:nvPr>
            <p:ph idx="2"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3:notes"/>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82" name="Google Shape;82;p3:notes"/>
          <p:cNvSpPr/>
          <p:nvPr>
            <p:ph idx="2"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4:notes"/>
          <p:cNvSpPr/>
          <p:nvPr>
            <p:ph idx="2"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1" name="Google Shape;91;p4:notes"/>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rmAutofit/>
          </a:bodyPr>
          <a:lstStyle/>
          <a:p>
            <a:pPr indent="0" lvl="0" marL="0" rtl="0" algn="l">
              <a:lnSpc>
                <a:spcPct val="100000"/>
              </a:lnSpc>
              <a:spcBef>
                <a:spcPts val="0"/>
              </a:spcBef>
              <a:spcAft>
                <a:spcPts val="0"/>
              </a:spcAft>
              <a:buSzPts val="1400"/>
              <a:buNone/>
            </a:pPr>
            <a:r>
              <a:t/>
            </a:r>
            <a:endParaRPr/>
          </a:p>
        </p:txBody>
      </p:sp>
      <p:sp>
        <p:nvSpPr>
          <p:cNvPr id="92" name="Google Shape;92;p4:notes"/>
          <p:cNvSpPr txBox="1"/>
          <p:nvPr>
            <p:ph idx="12" type="sldNum"/>
          </p:nvPr>
        </p:nvSpPr>
        <p:spPr>
          <a:xfrm>
            <a:off x="3978132" y="8842029"/>
            <a:ext cx="3043343" cy="465455"/>
          </a:xfrm>
          <a:prstGeom prst="rect">
            <a:avLst/>
          </a:prstGeom>
          <a:noFill/>
          <a:ln>
            <a:noFill/>
          </a:ln>
        </p:spPr>
        <p:txBody>
          <a:bodyPr anchorCtr="0" anchor="b" bIns="46650" lIns="93300" spcFirstLastPara="1" rIns="93300" wrap="square" tIns="46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29:notes"/>
          <p:cNvSpPr txBox="1"/>
          <p:nvPr>
            <p:ph idx="1" type="body"/>
          </p:nvPr>
        </p:nvSpPr>
        <p:spPr>
          <a:xfrm>
            <a:off x="702310" y="4421823"/>
            <a:ext cx="5618480" cy="4189095"/>
          </a:xfrm>
          <a:prstGeom prst="rect">
            <a:avLst/>
          </a:prstGeom>
        </p:spPr>
        <p:txBody>
          <a:bodyPr anchorCtr="0" anchor="t" bIns="46650" lIns="93300" spcFirstLastPara="1" rIns="93300" wrap="square" tIns="46650">
            <a:noAutofit/>
          </a:bodyPr>
          <a:lstStyle/>
          <a:p>
            <a:pPr indent="0" lvl="0" marL="0" rtl="0" algn="l">
              <a:spcBef>
                <a:spcPts val="360"/>
              </a:spcBef>
              <a:spcAft>
                <a:spcPts val="0"/>
              </a:spcAft>
              <a:buNone/>
            </a:pPr>
            <a:r>
              <a:t/>
            </a:r>
            <a:endParaRPr/>
          </a:p>
        </p:txBody>
      </p:sp>
      <p:sp>
        <p:nvSpPr>
          <p:cNvPr id="99" name="Google Shape;99;p29:notes"/>
          <p:cNvSpPr/>
          <p:nvPr>
            <p:ph idx="2"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0:notes"/>
          <p:cNvSpPr txBox="1"/>
          <p:nvPr>
            <p:ph idx="1" type="body"/>
          </p:nvPr>
        </p:nvSpPr>
        <p:spPr>
          <a:xfrm>
            <a:off x="702310" y="4421823"/>
            <a:ext cx="5618480" cy="4189095"/>
          </a:xfrm>
          <a:prstGeom prst="rect">
            <a:avLst/>
          </a:prstGeom>
        </p:spPr>
        <p:txBody>
          <a:bodyPr anchorCtr="0" anchor="t" bIns="46650" lIns="93300" spcFirstLastPara="1" rIns="93300" wrap="square" tIns="46650">
            <a:noAutofit/>
          </a:bodyPr>
          <a:lstStyle/>
          <a:p>
            <a:pPr indent="0" lvl="0" marL="0" rtl="0" algn="l">
              <a:spcBef>
                <a:spcPts val="360"/>
              </a:spcBef>
              <a:spcAft>
                <a:spcPts val="0"/>
              </a:spcAft>
              <a:buNone/>
            </a:pPr>
            <a:r>
              <a:t/>
            </a:r>
            <a:endParaRPr/>
          </a:p>
        </p:txBody>
      </p:sp>
      <p:sp>
        <p:nvSpPr>
          <p:cNvPr id="105" name="Google Shape;105;p30:notes"/>
          <p:cNvSpPr/>
          <p:nvPr>
            <p:ph idx="2"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45f4acc32a_0_0:notes"/>
          <p:cNvSpPr txBox="1"/>
          <p:nvPr>
            <p:ph idx="1" type="body"/>
          </p:nvPr>
        </p:nvSpPr>
        <p:spPr>
          <a:xfrm>
            <a:off x="702310" y="4421823"/>
            <a:ext cx="5618400" cy="4189200"/>
          </a:xfrm>
          <a:prstGeom prst="rect">
            <a:avLst/>
          </a:prstGeom>
        </p:spPr>
        <p:txBody>
          <a:bodyPr anchorCtr="0" anchor="t" bIns="46650" lIns="93300" spcFirstLastPara="1" rIns="93300" wrap="square" tIns="46650">
            <a:noAutofit/>
          </a:bodyPr>
          <a:lstStyle/>
          <a:p>
            <a:pPr indent="0" lvl="0" marL="0" rtl="0" algn="l">
              <a:spcBef>
                <a:spcPts val="360"/>
              </a:spcBef>
              <a:spcAft>
                <a:spcPts val="0"/>
              </a:spcAft>
              <a:buNone/>
            </a:pPr>
            <a:r>
              <a:t/>
            </a:r>
            <a:endParaRPr/>
          </a:p>
        </p:txBody>
      </p:sp>
      <p:sp>
        <p:nvSpPr>
          <p:cNvPr id="111" name="Google Shape;111;g245f4acc32a_0_0: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1:notes"/>
          <p:cNvSpPr txBox="1"/>
          <p:nvPr>
            <p:ph idx="1" type="body"/>
          </p:nvPr>
        </p:nvSpPr>
        <p:spPr>
          <a:xfrm>
            <a:off x="702310" y="4421823"/>
            <a:ext cx="5618480" cy="4189095"/>
          </a:xfrm>
          <a:prstGeom prst="rect">
            <a:avLst/>
          </a:prstGeom>
        </p:spPr>
        <p:txBody>
          <a:bodyPr anchorCtr="0" anchor="t" bIns="46650" lIns="93300" spcFirstLastPara="1" rIns="93300" wrap="square" tIns="46650">
            <a:noAutofit/>
          </a:bodyPr>
          <a:lstStyle/>
          <a:p>
            <a:pPr indent="0" lvl="0" marL="0" rtl="0" algn="l">
              <a:spcBef>
                <a:spcPts val="360"/>
              </a:spcBef>
              <a:spcAft>
                <a:spcPts val="0"/>
              </a:spcAft>
              <a:buNone/>
            </a:pPr>
            <a:r>
              <a:t/>
            </a:r>
            <a:endParaRPr/>
          </a:p>
        </p:txBody>
      </p:sp>
      <p:sp>
        <p:nvSpPr>
          <p:cNvPr id="117" name="Google Shape;117;p31:notes"/>
          <p:cNvSpPr/>
          <p:nvPr>
            <p:ph idx="2"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32:notes"/>
          <p:cNvSpPr txBox="1"/>
          <p:nvPr>
            <p:ph idx="1" type="body"/>
          </p:nvPr>
        </p:nvSpPr>
        <p:spPr>
          <a:xfrm>
            <a:off x="702310" y="4421823"/>
            <a:ext cx="5618480" cy="4189095"/>
          </a:xfrm>
          <a:prstGeom prst="rect">
            <a:avLst/>
          </a:prstGeom>
        </p:spPr>
        <p:txBody>
          <a:bodyPr anchorCtr="0" anchor="t" bIns="46650" lIns="93300" spcFirstLastPara="1" rIns="93300" wrap="square" tIns="46650">
            <a:noAutofit/>
          </a:bodyPr>
          <a:lstStyle/>
          <a:p>
            <a:pPr indent="0" lvl="0" marL="0" rtl="0" algn="l">
              <a:spcBef>
                <a:spcPts val="360"/>
              </a:spcBef>
              <a:spcAft>
                <a:spcPts val="0"/>
              </a:spcAft>
              <a:buNone/>
            </a:pPr>
            <a:r>
              <a:t/>
            </a:r>
            <a:endParaRPr/>
          </a:p>
        </p:txBody>
      </p:sp>
      <p:sp>
        <p:nvSpPr>
          <p:cNvPr id="123" name="Google Shape;123;p32:notes"/>
          <p:cNvSpPr/>
          <p:nvPr>
            <p:ph idx="2"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pic>
        <p:nvPicPr>
          <p:cNvPr id="14" name="Google Shape;14;p14"/>
          <p:cNvPicPr preferRelativeResize="0"/>
          <p:nvPr/>
        </p:nvPicPr>
        <p:blipFill rotWithShape="1">
          <a:blip r:embed="rId2">
            <a:alphaModFix/>
          </a:blip>
          <a:srcRect b="0" l="0" r="0" t="0"/>
          <a:stretch/>
        </p:blipFill>
        <p:spPr>
          <a:xfrm>
            <a:off x="26988" y="9525"/>
            <a:ext cx="1924050" cy="1133475"/>
          </a:xfrm>
          <a:prstGeom prst="rect">
            <a:avLst/>
          </a:prstGeom>
          <a:noFill/>
          <a:ln>
            <a:noFill/>
          </a:ln>
        </p:spPr>
      </p:pic>
      <p:sp>
        <p:nvSpPr>
          <p:cNvPr id="15" name="Google Shape;15;p14"/>
          <p:cNvSpPr txBox="1"/>
          <p:nvPr>
            <p:ph type="ctrTitle"/>
          </p:nvPr>
        </p:nvSpPr>
        <p:spPr>
          <a:xfrm>
            <a:off x="730250" y="1905000"/>
            <a:ext cx="7681913" cy="1523495"/>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sz="5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6" name="Google Shape;16;p14"/>
          <p:cNvSpPr txBox="1"/>
          <p:nvPr>
            <p:ph idx="1" type="subTitle"/>
          </p:nvPr>
        </p:nvSpPr>
        <p:spPr>
          <a:xfrm>
            <a:off x="730249" y="4344988"/>
            <a:ext cx="7681913" cy="461665"/>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rgbClr val="888888"/>
              </a:buClr>
              <a:buSzPts val="3000"/>
              <a:buNone/>
              <a:defRPr>
                <a:solidFill>
                  <a:srgbClr val="888888"/>
                </a:solidFill>
              </a:defRPr>
            </a:lvl1pPr>
            <a:lvl2pPr lvl="1" algn="ctr">
              <a:lnSpc>
                <a:spcPct val="90000"/>
              </a:lnSpc>
              <a:spcBef>
                <a:spcPts val="560"/>
              </a:spcBef>
              <a:spcAft>
                <a:spcPts val="0"/>
              </a:spcAft>
              <a:buClr>
                <a:srgbClr val="888888"/>
              </a:buClr>
              <a:buSzPts val="2800"/>
              <a:buNone/>
              <a:defRPr>
                <a:solidFill>
                  <a:srgbClr val="888888"/>
                </a:solidFill>
              </a:defRPr>
            </a:lvl2pPr>
            <a:lvl3pPr lvl="2" algn="ctr">
              <a:lnSpc>
                <a:spcPct val="90000"/>
              </a:lnSpc>
              <a:spcBef>
                <a:spcPts val="480"/>
              </a:spcBef>
              <a:spcAft>
                <a:spcPts val="0"/>
              </a:spcAft>
              <a:buClr>
                <a:srgbClr val="888888"/>
              </a:buClr>
              <a:buSzPts val="2400"/>
              <a:buNone/>
              <a:defRPr>
                <a:solidFill>
                  <a:srgbClr val="888888"/>
                </a:solidFill>
              </a:defRPr>
            </a:lvl3pPr>
            <a:lvl4pPr lvl="3" algn="ctr">
              <a:lnSpc>
                <a:spcPct val="90000"/>
              </a:lnSpc>
              <a:spcBef>
                <a:spcPts val="480"/>
              </a:spcBef>
              <a:spcAft>
                <a:spcPts val="0"/>
              </a:spcAft>
              <a:buClr>
                <a:srgbClr val="888888"/>
              </a:buClr>
              <a:buSzPts val="2400"/>
              <a:buNone/>
              <a:defRPr>
                <a:solidFill>
                  <a:srgbClr val="888888"/>
                </a:solidFill>
              </a:defRPr>
            </a:lvl4pPr>
            <a:lvl5pPr lvl="4" algn="ctr">
              <a:lnSpc>
                <a:spcPct val="90000"/>
              </a:lnSpc>
              <a:spcBef>
                <a:spcPts val="480"/>
              </a:spcBef>
              <a:spcAft>
                <a:spcPts val="0"/>
              </a:spcAft>
              <a:buClr>
                <a:srgbClr val="888888"/>
              </a:buClr>
              <a:buSzPts val="24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ALKIN - Prints in GRAYSCALE">
  <p:cSld name="WALKIN - Prints in GRAYSCALE">
    <p:spTree>
      <p:nvGrpSpPr>
        <p:cNvPr id="49" name="Shape 49"/>
        <p:cNvGrpSpPr/>
        <p:nvPr/>
      </p:nvGrpSpPr>
      <p:grpSpPr>
        <a:xfrm>
          <a:off x="0" y="0"/>
          <a:ext cx="0" cy="0"/>
          <a:chOff x="0" y="0"/>
          <a:chExt cx="0" cy="0"/>
        </a:xfrm>
      </p:grpSpPr>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p:cSld name="2_Title and Content">
    <p:bg>
      <p:bgPr>
        <a:solidFill>
          <a:schemeClr val="dk1"/>
        </a:solidFill>
      </p:bgPr>
    </p:bg>
    <p:spTree>
      <p:nvGrpSpPr>
        <p:cNvPr id="50" name="Shape 50"/>
        <p:cNvGrpSpPr/>
        <p:nvPr/>
      </p:nvGrpSpPr>
      <p:grpSpPr>
        <a:xfrm>
          <a:off x="0" y="0"/>
          <a:ext cx="0" cy="0"/>
          <a:chOff x="0" y="0"/>
          <a:chExt cx="0" cy="0"/>
        </a:xfrm>
      </p:grpSpPr>
      <p:sp>
        <p:nvSpPr>
          <p:cNvPr id="51" name="Google Shape;51;p26"/>
          <p:cNvSpPr txBox="1"/>
          <p:nvPr>
            <p:ph type="title"/>
          </p:nvPr>
        </p:nvSpPr>
        <p:spPr>
          <a:xfrm>
            <a:off x="381000" y="230188"/>
            <a:ext cx="8382000" cy="665162"/>
          </a:xfrm>
          <a:prstGeom prst="rect">
            <a:avLst/>
          </a:prstGeom>
          <a:noFill/>
          <a:ln>
            <a:noFill/>
          </a:ln>
        </p:spPr>
        <p:txBody>
          <a:bodyPr anchorCtr="0" anchor="t" bIns="0" lIns="0" spcFirstLastPara="1" rIns="0" wrap="square" tIns="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2" name="Google Shape;52;p26"/>
          <p:cNvSpPr txBox="1"/>
          <p:nvPr>
            <p:ph idx="1" type="body"/>
          </p:nvPr>
        </p:nvSpPr>
        <p:spPr>
          <a:xfrm>
            <a:off x="381000" y="1411553"/>
            <a:ext cx="8382000" cy="2200602"/>
          </a:xfrm>
          <a:prstGeom prst="rect">
            <a:avLst/>
          </a:prstGeom>
          <a:noFill/>
          <a:ln>
            <a:noFill/>
          </a:ln>
        </p:spPr>
        <p:txBody>
          <a:bodyPr anchorCtr="0" anchor="t" bIns="0" lIns="0" spcFirstLastPara="1" rIns="0" wrap="square" tIns="0">
            <a:spAutoFit/>
          </a:bodyPr>
          <a:lstStyle>
            <a:lvl1pPr indent="-370840" lvl="0" marL="457200" algn="l">
              <a:lnSpc>
                <a:spcPct val="90000"/>
              </a:lnSpc>
              <a:spcBef>
                <a:spcPts val="640"/>
              </a:spcBef>
              <a:spcAft>
                <a:spcPts val="0"/>
              </a:spcAft>
              <a:buClr>
                <a:schemeClr val="lt1"/>
              </a:buClr>
              <a:buSzPts val="2240"/>
              <a:buFont typeface="Noto Sans Symbols"/>
              <a:buChar char="●"/>
              <a:defRPr/>
            </a:lvl1pPr>
            <a:lvl2pPr indent="-353060" lvl="1" marL="914400" algn="l">
              <a:lnSpc>
                <a:spcPct val="90000"/>
              </a:lnSpc>
              <a:spcBef>
                <a:spcPts val="560"/>
              </a:spcBef>
              <a:spcAft>
                <a:spcPts val="0"/>
              </a:spcAft>
              <a:buClr>
                <a:schemeClr val="lt1"/>
              </a:buClr>
              <a:buSzPts val="1960"/>
              <a:buFont typeface="Noto Sans Symbols"/>
              <a:buChar char="●"/>
              <a:defRPr/>
            </a:lvl2pPr>
            <a:lvl3pPr indent="-335280" lvl="2" marL="1371600" algn="l">
              <a:lnSpc>
                <a:spcPct val="90000"/>
              </a:lnSpc>
              <a:spcBef>
                <a:spcPts val="480"/>
              </a:spcBef>
              <a:spcAft>
                <a:spcPts val="0"/>
              </a:spcAft>
              <a:buClr>
                <a:schemeClr val="lt1"/>
              </a:buClr>
              <a:buSzPts val="1680"/>
              <a:buFont typeface="Noto Sans Symbols"/>
              <a:buChar char="●"/>
              <a:defRPr/>
            </a:lvl3pPr>
            <a:lvl4pPr indent="-335280" lvl="3" marL="1828800" algn="l">
              <a:lnSpc>
                <a:spcPct val="90000"/>
              </a:lnSpc>
              <a:spcBef>
                <a:spcPts val="480"/>
              </a:spcBef>
              <a:spcAft>
                <a:spcPts val="0"/>
              </a:spcAft>
              <a:buClr>
                <a:schemeClr val="lt1"/>
              </a:buClr>
              <a:buSzPts val="1680"/>
              <a:buFont typeface="Noto Sans Symbols"/>
              <a:buChar char="●"/>
              <a:defRPr/>
            </a:lvl4pPr>
            <a:lvl5pPr indent="-335279" lvl="4" marL="2286000" algn="l">
              <a:lnSpc>
                <a:spcPct val="90000"/>
              </a:lnSpc>
              <a:spcBef>
                <a:spcPts val="480"/>
              </a:spcBef>
              <a:spcAft>
                <a:spcPts val="0"/>
              </a:spcAft>
              <a:buClr>
                <a:schemeClr val="lt1"/>
              </a:buClr>
              <a:buSzPts val="1680"/>
              <a:buFont typeface="Noto Sans Symbols"/>
              <a:buChar char="●"/>
              <a:defRPr/>
            </a:lvl5pPr>
            <a:lvl6pPr indent="-342900" lvl="5" marL="2743200" algn="l">
              <a:lnSpc>
                <a:spcPct val="100000"/>
              </a:lnSpc>
              <a:spcBef>
                <a:spcPts val="360"/>
              </a:spcBef>
              <a:spcAft>
                <a:spcPts val="0"/>
              </a:spcAft>
              <a:buClr>
                <a:schemeClr val="lt1"/>
              </a:buClr>
              <a:buSzPts val="1800"/>
              <a:buChar char="•"/>
              <a:defRPr/>
            </a:lvl6pPr>
            <a:lvl7pPr indent="-342900" lvl="6" marL="3200400" algn="l">
              <a:lnSpc>
                <a:spcPct val="100000"/>
              </a:lnSpc>
              <a:spcBef>
                <a:spcPts val="360"/>
              </a:spcBef>
              <a:spcAft>
                <a:spcPts val="0"/>
              </a:spcAft>
              <a:buClr>
                <a:schemeClr val="lt1"/>
              </a:buClr>
              <a:buSzPts val="1800"/>
              <a:buChar char="•"/>
              <a:defRPr/>
            </a:lvl7pPr>
            <a:lvl8pPr indent="-342900" lvl="7" marL="3657600" algn="l">
              <a:lnSpc>
                <a:spcPct val="100000"/>
              </a:lnSpc>
              <a:spcBef>
                <a:spcPts val="360"/>
              </a:spcBef>
              <a:spcAft>
                <a:spcPts val="0"/>
              </a:spcAft>
              <a:buClr>
                <a:schemeClr val="lt1"/>
              </a:buClr>
              <a:buSzPts val="1800"/>
              <a:buChar char="•"/>
              <a:defRPr/>
            </a:lvl8pPr>
            <a:lvl9pPr indent="-342900" lvl="8" marL="4114800" algn="l">
              <a:lnSpc>
                <a:spcPct val="100000"/>
              </a:lnSpc>
              <a:spcBef>
                <a:spcPts val="360"/>
              </a:spcBef>
              <a:spcAft>
                <a:spcPts val="0"/>
              </a:spcAft>
              <a:buClr>
                <a:schemeClr val="lt1"/>
              </a:buClr>
              <a:buSzPts val="1800"/>
              <a:buChar char="•"/>
              <a:defRPr/>
            </a:lvl9pPr>
          </a:lstStyle>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and Content">
  <p:cSld name="3_Title and Content">
    <p:bg>
      <p:bgPr>
        <a:solidFill>
          <a:schemeClr val="dk1"/>
        </a:solidFill>
      </p:bgPr>
    </p:bg>
    <p:spTree>
      <p:nvGrpSpPr>
        <p:cNvPr id="53" name="Shape 53"/>
        <p:cNvGrpSpPr/>
        <p:nvPr/>
      </p:nvGrpSpPr>
      <p:grpSpPr>
        <a:xfrm>
          <a:off x="0" y="0"/>
          <a:ext cx="0" cy="0"/>
          <a:chOff x="0" y="0"/>
          <a:chExt cx="0" cy="0"/>
        </a:xfrm>
      </p:grpSpPr>
      <p:sp>
        <p:nvSpPr>
          <p:cNvPr id="54" name="Google Shape;54;p27"/>
          <p:cNvSpPr txBox="1"/>
          <p:nvPr>
            <p:ph type="title"/>
          </p:nvPr>
        </p:nvSpPr>
        <p:spPr>
          <a:xfrm>
            <a:off x="381000" y="230188"/>
            <a:ext cx="8382000" cy="665162"/>
          </a:xfrm>
          <a:prstGeom prst="rect">
            <a:avLst/>
          </a:prstGeom>
          <a:noFill/>
          <a:ln>
            <a:noFill/>
          </a:ln>
        </p:spPr>
        <p:txBody>
          <a:bodyPr anchorCtr="0" anchor="t" bIns="0" lIns="0" spcFirstLastPara="1" rIns="0" wrap="square" tIns="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5" name="Google Shape;55;p27"/>
          <p:cNvSpPr txBox="1"/>
          <p:nvPr>
            <p:ph idx="1" type="body"/>
          </p:nvPr>
        </p:nvSpPr>
        <p:spPr>
          <a:xfrm>
            <a:off x="381000" y="1411553"/>
            <a:ext cx="8382000" cy="2200602"/>
          </a:xfrm>
          <a:prstGeom prst="rect">
            <a:avLst/>
          </a:prstGeom>
          <a:noFill/>
          <a:ln>
            <a:noFill/>
          </a:ln>
        </p:spPr>
        <p:txBody>
          <a:bodyPr anchorCtr="0" anchor="t" bIns="0" lIns="0" spcFirstLastPara="1" rIns="0" wrap="square" tIns="0">
            <a:spAutoFit/>
          </a:bodyPr>
          <a:lstStyle>
            <a:lvl1pPr indent="-370840" lvl="0" marL="457200" algn="l">
              <a:lnSpc>
                <a:spcPct val="90000"/>
              </a:lnSpc>
              <a:spcBef>
                <a:spcPts val="640"/>
              </a:spcBef>
              <a:spcAft>
                <a:spcPts val="0"/>
              </a:spcAft>
              <a:buClr>
                <a:schemeClr val="lt1"/>
              </a:buClr>
              <a:buSzPts val="2240"/>
              <a:buFont typeface="Noto Sans Symbols"/>
              <a:buChar char="●"/>
              <a:defRPr/>
            </a:lvl1pPr>
            <a:lvl2pPr indent="-353060" lvl="1" marL="914400" algn="l">
              <a:lnSpc>
                <a:spcPct val="90000"/>
              </a:lnSpc>
              <a:spcBef>
                <a:spcPts val="560"/>
              </a:spcBef>
              <a:spcAft>
                <a:spcPts val="0"/>
              </a:spcAft>
              <a:buClr>
                <a:schemeClr val="lt1"/>
              </a:buClr>
              <a:buSzPts val="1960"/>
              <a:buFont typeface="Noto Sans Symbols"/>
              <a:buChar char="●"/>
              <a:defRPr/>
            </a:lvl2pPr>
            <a:lvl3pPr indent="-335280" lvl="2" marL="1371600" algn="l">
              <a:lnSpc>
                <a:spcPct val="90000"/>
              </a:lnSpc>
              <a:spcBef>
                <a:spcPts val="480"/>
              </a:spcBef>
              <a:spcAft>
                <a:spcPts val="0"/>
              </a:spcAft>
              <a:buClr>
                <a:schemeClr val="lt1"/>
              </a:buClr>
              <a:buSzPts val="1680"/>
              <a:buFont typeface="Noto Sans Symbols"/>
              <a:buChar char="●"/>
              <a:defRPr/>
            </a:lvl3pPr>
            <a:lvl4pPr indent="-335280" lvl="3" marL="1828800" algn="l">
              <a:lnSpc>
                <a:spcPct val="90000"/>
              </a:lnSpc>
              <a:spcBef>
                <a:spcPts val="480"/>
              </a:spcBef>
              <a:spcAft>
                <a:spcPts val="0"/>
              </a:spcAft>
              <a:buClr>
                <a:schemeClr val="lt1"/>
              </a:buClr>
              <a:buSzPts val="1680"/>
              <a:buFont typeface="Noto Sans Symbols"/>
              <a:buChar char="●"/>
              <a:defRPr/>
            </a:lvl4pPr>
            <a:lvl5pPr indent="-335279" lvl="4" marL="2286000" algn="l">
              <a:lnSpc>
                <a:spcPct val="90000"/>
              </a:lnSpc>
              <a:spcBef>
                <a:spcPts val="480"/>
              </a:spcBef>
              <a:spcAft>
                <a:spcPts val="0"/>
              </a:spcAft>
              <a:buClr>
                <a:schemeClr val="lt1"/>
              </a:buClr>
              <a:buSzPts val="1680"/>
              <a:buFont typeface="Noto Sans Symbols"/>
              <a:buChar char="●"/>
              <a:defRPr/>
            </a:lvl5pPr>
            <a:lvl6pPr indent="-342900" lvl="5" marL="2743200" algn="l">
              <a:lnSpc>
                <a:spcPct val="100000"/>
              </a:lnSpc>
              <a:spcBef>
                <a:spcPts val="360"/>
              </a:spcBef>
              <a:spcAft>
                <a:spcPts val="0"/>
              </a:spcAft>
              <a:buClr>
                <a:schemeClr val="lt1"/>
              </a:buClr>
              <a:buSzPts val="1800"/>
              <a:buChar char="•"/>
              <a:defRPr/>
            </a:lvl6pPr>
            <a:lvl7pPr indent="-342900" lvl="6" marL="3200400" algn="l">
              <a:lnSpc>
                <a:spcPct val="100000"/>
              </a:lnSpc>
              <a:spcBef>
                <a:spcPts val="360"/>
              </a:spcBef>
              <a:spcAft>
                <a:spcPts val="0"/>
              </a:spcAft>
              <a:buClr>
                <a:schemeClr val="lt1"/>
              </a:buClr>
              <a:buSzPts val="1800"/>
              <a:buChar char="•"/>
              <a:defRPr/>
            </a:lvl7pPr>
            <a:lvl8pPr indent="-342900" lvl="7" marL="3657600" algn="l">
              <a:lnSpc>
                <a:spcPct val="100000"/>
              </a:lnSpc>
              <a:spcBef>
                <a:spcPts val="360"/>
              </a:spcBef>
              <a:spcAft>
                <a:spcPts val="0"/>
              </a:spcAft>
              <a:buClr>
                <a:schemeClr val="lt1"/>
              </a:buClr>
              <a:buSzPts val="1800"/>
              <a:buChar char="•"/>
              <a:defRPr/>
            </a:lvl8pPr>
            <a:lvl9pPr indent="-342900" lvl="8" marL="4114800" algn="l">
              <a:lnSpc>
                <a:spcPct val="100000"/>
              </a:lnSpc>
              <a:spcBef>
                <a:spcPts val="360"/>
              </a:spcBef>
              <a:spcAft>
                <a:spcPts val="0"/>
              </a:spcAft>
              <a:buClr>
                <a:schemeClr val="lt1"/>
              </a:buClr>
              <a:buSzPts val="1800"/>
              <a:buChar char="•"/>
              <a:defRPr/>
            </a:lvl9pPr>
          </a:lstStyle>
          <a:p/>
        </p:txBody>
      </p:sp>
      <p:sp>
        <p:nvSpPr>
          <p:cNvPr id="56" name="Google Shape;56;p27"/>
          <p:cNvSpPr txBox="1"/>
          <p:nvPr>
            <p:ph idx="2" type="body"/>
          </p:nvPr>
        </p:nvSpPr>
        <p:spPr>
          <a:xfrm>
            <a:off x="0" y="6238875"/>
            <a:ext cx="9144001" cy="619125"/>
          </a:xfrm>
          <a:prstGeom prst="rect">
            <a:avLst/>
          </a:prstGeom>
          <a:solidFill>
            <a:srgbClr val="FFFF99"/>
          </a:solidFill>
          <a:ln>
            <a:noFill/>
          </a:ln>
        </p:spPr>
        <p:txBody>
          <a:bodyPr anchorCtr="0" anchor="b" bIns="76175" lIns="152375" spcFirstLastPara="1" rIns="152375" wrap="square" tIns="76175">
            <a:noAutofit/>
          </a:bodyPr>
          <a:lstStyle>
            <a:lvl1pPr indent="-228600" lvl="0" marL="457200" algn="r">
              <a:lnSpc>
                <a:spcPct val="90000"/>
              </a:lnSpc>
              <a:spcBef>
                <a:spcPts val="640"/>
              </a:spcBef>
              <a:spcAft>
                <a:spcPts val="0"/>
              </a:spcAft>
              <a:buClr>
                <a:srgbClr val="000000"/>
              </a:buClr>
              <a:buSzPts val="3200"/>
              <a:buFont typeface="Arial"/>
              <a:buNone/>
              <a:defRPr>
                <a:solidFill>
                  <a:srgbClr val="000000"/>
                </a:solidFill>
                <a:latin typeface="Calibri"/>
                <a:ea typeface="Calibri"/>
                <a:cs typeface="Calibri"/>
                <a:sym typeface="Calibri"/>
              </a:defRPr>
            </a:lvl1pPr>
            <a:lvl2pPr indent="-342900" lvl="1" marL="914400" algn="l">
              <a:lnSpc>
                <a:spcPct val="90000"/>
              </a:lnSpc>
              <a:spcBef>
                <a:spcPts val="360"/>
              </a:spcBef>
              <a:spcAft>
                <a:spcPts val="0"/>
              </a:spcAft>
              <a:buClr>
                <a:schemeClr val="lt1"/>
              </a:buClr>
              <a:buSzPts val="1800"/>
              <a:buChar char="•"/>
              <a:defRPr/>
            </a:lvl2pPr>
            <a:lvl3pPr indent="-342900" lvl="2" marL="1371600" algn="l">
              <a:lnSpc>
                <a:spcPct val="90000"/>
              </a:lnSpc>
              <a:spcBef>
                <a:spcPts val="360"/>
              </a:spcBef>
              <a:spcAft>
                <a:spcPts val="0"/>
              </a:spcAft>
              <a:buClr>
                <a:schemeClr val="lt1"/>
              </a:buClr>
              <a:buSzPts val="1800"/>
              <a:buChar char="•"/>
              <a:defRPr/>
            </a:lvl3pPr>
            <a:lvl4pPr indent="-342900" lvl="3" marL="1828800" algn="l">
              <a:lnSpc>
                <a:spcPct val="90000"/>
              </a:lnSpc>
              <a:spcBef>
                <a:spcPts val="360"/>
              </a:spcBef>
              <a:spcAft>
                <a:spcPts val="0"/>
              </a:spcAft>
              <a:buClr>
                <a:schemeClr val="lt1"/>
              </a:buClr>
              <a:buSzPts val="1800"/>
              <a:buChar char="•"/>
              <a:defRPr/>
            </a:lvl4pPr>
            <a:lvl5pPr indent="-342900" lvl="4" marL="2286000" algn="l">
              <a:lnSpc>
                <a:spcPct val="90000"/>
              </a:lnSpc>
              <a:spcBef>
                <a:spcPts val="360"/>
              </a:spcBef>
              <a:spcAft>
                <a:spcPts val="0"/>
              </a:spcAft>
              <a:buClr>
                <a:schemeClr val="lt1"/>
              </a:buClr>
              <a:buSzPts val="1800"/>
              <a:buChar char="•"/>
              <a:defRPr/>
            </a:lvl5pPr>
            <a:lvl6pPr indent="-342900" lvl="5" marL="2743200" algn="l">
              <a:lnSpc>
                <a:spcPct val="100000"/>
              </a:lnSpc>
              <a:spcBef>
                <a:spcPts val="360"/>
              </a:spcBef>
              <a:spcAft>
                <a:spcPts val="0"/>
              </a:spcAft>
              <a:buClr>
                <a:schemeClr val="lt1"/>
              </a:buClr>
              <a:buSzPts val="1800"/>
              <a:buChar char="•"/>
              <a:defRPr/>
            </a:lvl6pPr>
            <a:lvl7pPr indent="-342900" lvl="6" marL="3200400" algn="l">
              <a:lnSpc>
                <a:spcPct val="100000"/>
              </a:lnSpc>
              <a:spcBef>
                <a:spcPts val="360"/>
              </a:spcBef>
              <a:spcAft>
                <a:spcPts val="0"/>
              </a:spcAft>
              <a:buClr>
                <a:schemeClr val="lt1"/>
              </a:buClr>
              <a:buSzPts val="1800"/>
              <a:buChar char="•"/>
              <a:defRPr/>
            </a:lvl7pPr>
            <a:lvl8pPr indent="-342900" lvl="7" marL="3657600" algn="l">
              <a:lnSpc>
                <a:spcPct val="100000"/>
              </a:lnSpc>
              <a:spcBef>
                <a:spcPts val="360"/>
              </a:spcBef>
              <a:spcAft>
                <a:spcPts val="0"/>
              </a:spcAft>
              <a:buClr>
                <a:schemeClr val="lt1"/>
              </a:buClr>
              <a:buSzPts val="1800"/>
              <a:buChar char="•"/>
              <a:defRPr/>
            </a:lvl8pPr>
            <a:lvl9pPr indent="-342900" lvl="8" marL="4114800" algn="l">
              <a:lnSpc>
                <a:spcPct val="100000"/>
              </a:lnSpc>
              <a:spcBef>
                <a:spcPts val="360"/>
              </a:spcBef>
              <a:spcAft>
                <a:spcPts val="0"/>
              </a:spcAft>
              <a:buClr>
                <a:schemeClr val="lt1"/>
              </a:buClr>
              <a:buSzPts val="1800"/>
              <a:buChar char="•"/>
              <a:defRPr/>
            </a:lvl9pPr>
          </a:lstStyle>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Demo, Video etc. &quot;special&quot; slides">
  <p:cSld name="2_Demo, Video etc. &quot;special&quot; slides">
    <p:spTree>
      <p:nvGrpSpPr>
        <p:cNvPr id="57" name="Shape 57"/>
        <p:cNvGrpSpPr/>
        <p:nvPr/>
      </p:nvGrpSpPr>
      <p:grpSpPr>
        <a:xfrm>
          <a:off x="0" y="0"/>
          <a:ext cx="0" cy="0"/>
          <a:chOff x="0" y="0"/>
          <a:chExt cx="0" cy="0"/>
        </a:xfrm>
      </p:grpSpPr>
      <p:sp>
        <p:nvSpPr>
          <p:cNvPr id="58" name="Google Shape;58;p28"/>
          <p:cNvSpPr txBox="1"/>
          <p:nvPr>
            <p:ph type="ctrTitle"/>
          </p:nvPr>
        </p:nvSpPr>
        <p:spPr>
          <a:xfrm>
            <a:off x="1369219" y="76200"/>
            <a:ext cx="7043208" cy="1523494"/>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SzPts val="1400"/>
              <a:buNone/>
              <a:defRPr sz="5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9" name="Google Shape;59;p28"/>
          <p:cNvSpPr txBox="1"/>
          <p:nvPr>
            <p:ph idx="1" type="subTitle"/>
          </p:nvPr>
        </p:nvSpPr>
        <p:spPr>
          <a:xfrm>
            <a:off x="1368955" y="4344988"/>
            <a:ext cx="7043208" cy="461665"/>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3200"/>
              <a:buFont typeface="Calibri"/>
              <a:buNone/>
              <a:defRPr>
                <a:solidFill>
                  <a:schemeClr val="lt1"/>
                </a:solidFill>
              </a:defRPr>
            </a:lvl1pPr>
            <a:lvl2pPr lvl="1" algn="ctr">
              <a:lnSpc>
                <a:spcPct val="90000"/>
              </a:lnSpc>
              <a:spcBef>
                <a:spcPts val="560"/>
              </a:spcBef>
              <a:spcAft>
                <a:spcPts val="0"/>
              </a:spcAft>
              <a:buClr>
                <a:schemeClr val="lt1"/>
              </a:buClr>
              <a:buSzPts val="2800"/>
              <a:buFont typeface="Calibri"/>
              <a:buNone/>
              <a:defRPr>
                <a:solidFill>
                  <a:schemeClr val="lt1"/>
                </a:solidFill>
              </a:defRPr>
            </a:lvl2pPr>
            <a:lvl3pPr lvl="2" algn="ctr">
              <a:lnSpc>
                <a:spcPct val="90000"/>
              </a:lnSpc>
              <a:spcBef>
                <a:spcPts val="480"/>
              </a:spcBef>
              <a:spcAft>
                <a:spcPts val="0"/>
              </a:spcAft>
              <a:buClr>
                <a:schemeClr val="lt1"/>
              </a:buClr>
              <a:buSzPts val="2400"/>
              <a:buFont typeface="Calibri"/>
              <a:buNone/>
              <a:defRPr>
                <a:solidFill>
                  <a:schemeClr val="lt1"/>
                </a:solidFill>
              </a:defRPr>
            </a:lvl3pPr>
            <a:lvl4pPr lvl="3" algn="ctr">
              <a:lnSpc>
                <a:spcPct val="90000"/>
              </a:lnSpc>
              <a:spcBef>
                <a:spcPts val="480"/>
              </a:spcBef>
              <a:spcAft>
                <a:spcPts val="0"/>
              </a:spcAft>
              <a:buClr>
                <a:schemeClr val="lt1"/>
              </a:buClr>
              <a:buSzPts val="2400"/>
              <a:buFont typeface="Calibri"/>
              <a:buNone/>
              <a:defRPr>
                <a:solidFill>
                  <a:schemeClr val="lt1"/>
                </a:solidFill>
              </a:defRPr>
            </a:lvl4pPr>
            <a:lvl5pPr lvl="4" algn="ctr">
              <a:lnSpc>
                <a:spcPct val="90000"/>
              </a:lnSpc>
              <a:spcBef>
                <a:spcPts val="480"/>
              </a:spcBef>
              <a:spcAft>
                <a:spcPts val="0"/>
              </a:spcAft>
              <a:buClr>
                <a:schemeClr val="lt1"/>
              </a:buClr>
              <a:buSzPts val="2400"/>
              <a:buFont typeface="Calibri"/>
              <a:buNone/>
              <a:defRPr>
                <a:solidFill>
                  <a:schemeClr val="lt1"/>
                </a:solidFill>
              </a:defRPr>
            </a:lvl5pPr>
            <a:lvl6pPr lvl="5" algn="ctr">
              <a:lnSpc>
                <a:spcPct val="100000"/>
              </a:lnSpc>
              <a:spcBef>
                <a:spcPts val="400"/>
              </a:spcBef>
              <a:spcAft>
                <a:spcPts val="0"/>
              </a:spcAft>
              <a:buClr>
                <a:schemeClr val="lt1"/>
              </a:buClr>
              <a:buSzPts val="2000"/>
              <a:buNone/>
              <a:defRPr>
                <a:solidFill>
                  <a:schemeClr val="lt1"/>
                </a:solidFill>
              </a:defRPr>
            </a:lvl6pPr>
            <a:lvl7pPr lvl="6" algn="ctr">
              <a:lnSpc>
                <a:spcPct val="100000"/>
              </a:lnSpc>
              <a:spcBef>
                <a:spcPts val="400"/>
              </a:spcBef>
              <a:spcAft>
                <a:spcPts val="0"/>
              </a:spcAft>
              <a:buClr>
                <a:schemeClr val="lt1"/>
              </a:buClr>
              <a:buSzPts val="2000"/>
              <a:buNone/>
              <a:defRPr>
                <a:solidFill>
                  <a:schemeClr val="lt1"/>
                </a:solidFill>
              </a:defRPr>
            </a:lvl7pPr>
            <a:lvl8pPr lvl="7" algn="ctr">
              <a:lnSpc>
                <a:spcPct val="100000"/>
              </a:lnSpc>
              <a:spcBef>
                <a:spcPts val="400"/>
              </a:spcBef>
              <a:spcAft>
                <a:spcPts val="0"/>
              </a:spcAft>
              <a:buClr>
                <a:schemeClr val="lt1"/>
              </a:buClr>
              <a:buSzPts val="2000"/>
              <a:buNone/>
              <a:defRPr>
                <a:solidFill>
                  <a:schemeClr val="lt1"/>
                </a:solidFill>
              </a:defRPr>
            </a:lvl8pPr>
            <a:lvl9pPr lvl="8" algn="ctr">
              <a:lnSpc>
                <a:spcPct val="100000"/>
              </a:lnSpc>
              <a:spcBef>
                <a:spcPts val="400"/>
              </a:spcBef>
              <a:spcAft>
                <a:spcPts val="0"/>
              </a:spcAft>
              <a:buClr>
                <a:schemeClr val="lt1"/>
              </a:buClr>
              <a:buSzPts val="2000"/>
              <a:buNone/>
              <a:defRPr>
                <a:solidFill>
                  <a:schemeClr val="lt1"/>
                </a:solidFill>
              </a:defRPr>
            </a:lvl9pPr>
          </a:lstStyle>
          <a:p/>
        </p:txBody>
      </p:sp>
      <p:sp>
        <p:nvSpPr>
          <p:cNvPr id="60" name="Google Shape;60;p28"/>
          <p:cNvSpPr txBox="1"/>
          <p:nvPr>
            <p:ph idx="2" type="body"/>
          </p:nvPr>
        </p:nvSpPr>
        <p:spPr>
          <a:xfrm>
            <a:off x="722049" y="2355850"/>
            <a:ext cx="7690114" cy="1384994"/>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2000"/>
              </a:spcBef>
              <a:spcAft>
                <a:spcPts val="0"/>
              </a:spcAft>
              <a:buClr>
                <a:srgbClr val="FFE9D4"/>
              </a:buClr>
              <a:buSzPts val="10000"/>
              <a:buFont typeface="Arial"/>
              <a:buNone/>
              <a:defRPr b="1" i="1" sz="10000" u="none" cap="none" strike="noStrike">
                <a:solidFill>
                  <a:srgbClr val="FFE9D4"/>
                </a:solidFill>
                <a:latin typeface="Calibri"/>
                <a:ea typeface="Calibri"/>
                <a:cs typeface="Calibri"/>
                <a:sym typeface="Calibri"/>
              </a:defRPr>
            </a:lvl1pPr>
            <a:lvl2pPr indent="-342900" lvl="1" marL="914400" algn="l">
              <a:lnSpc>
                <a:spcPct val="90000"/>
              </a:lnSpc>
              <a:spcBef>
                <a:spcPts val="360"/>
              </a:spcBef>
              <a:spcAft>
                <a:spcPts val="0"/>
              </a:spcAft>
              <a:buClr>
                <a:schemeClr val="lt1"/>
              </a:buClr>
              <a:buSzPts val="1800"/>
              <a:buChar char="•"/>
              <a:defRPr/>
            </a:lvl2pPr>
            <a:lvl3pPr indent="-342900" lvl="2" marL="1371600" algn="l">
              <a:lnSpc>
                <a:spcPct val="90000"/>
              </a:lnSpc>
              <a:spcBef>
                <a:spcPts val="360"/>
              </a:spcBef>
              <a:spcAft>
                <a:spcPts val="0"/>
              </a:spcAft>
              <a:buClr>
                <a:schemeClr val="lt1"/>
              </a:buClr>
              <a:buSzPts val="1800"/>
              <a:buChar char="•"/>
              <a:defRPr/>
            </a:lvl3pPr>
            <a:lvl4pPr indent="-342900" lvl="3" marL="1828800" algn="l">
              <a:lnSpc>
                <a:spcPct val="90000"/>
              </a:lnSpc>
              <a:spcBef>
                <a:spcPts val="360"/>
              </a:spcBef>
              <a:spcAft>
                <a:spcPts val="0"/>
              </a:spcAft>
              <a:buClr>
                <a:schemeClr val="lt1"/>
              </a:buClr>
              <a:buSzPts val="1800"/>
              <a:buChar char="•"/>
              <a:defRPr/>
            </a:lvl4pPr>
            <a:lvl5pPr indent="-342900" lvl="4" marL="2286000" algn="l">
              <a:lnSpc>
                <a:spcPct val="90000"/>
              </a:lnSpc>
              <a:spcBef>
                <a:spcPts val="360"/>
              </a:spcBef>
              <a:spcAft>
                <a:spcPts val="0"/>
              </a:spcAft>
              <a:buClr>
                <a:schemeClr val="lt1"/>
              </a:buClr>
              <a:buSzPts val="1800"/>
              <a:buChar char="•"/>
              <a:defRPr/>
            </a:lvl5pPr>
            <a:lvl6pPr indent="-342900" lvl="5" marL="2743200" algn="l">
              <a:lnSpc>
                <a:spcPct val="100000"/>
              </a:lnSpc>
              <a:spcBef>
                <a:spcPts val="360"/>
              </a:spcBef>
              <a:spcAft>
                <a:spcPts val="0"/>
              </a:spcAft>
              <a:buClr>
                <a:schemeClr val="lt1"/>
              </a:buClr>
              <a:buSzPts val="1800"/>
              <a:buChar char="•"/>
              <a:defRPr/>
            </a:lvl6pPr>
            <a:lvl7pPr indent="-342900" lvl="6" marL="3200400" algn="l">
              <a:lnSpc>
                <a:spcPct val="100000"/>
              </a:lnSpc>
              <a:spcBef>
                <a:spcPts val="360"/>
              </a:spcBef>
              <a:spcAft>
                <a:spcPts val="0"/>
              </a:spcAft>
              <a:buClr>
                <a:schemeClr val="lt1"/>
              </a:buClr>
              <a:buSzPts val="1800"/>
              <a:buChar char="•"/>
              <a:defRPr/>
            </a:lvl7pPr>
            <a:lvl8pPr indent="-342900" lvl="7" marL="3657600" algn="l">
              <a:lnSpc>
                <a:spcPct val="100000"/>
              </a:lnSpc>
              <a:spcBef>
                <a:spcPts val="360"/>
              </a:spcBef>
              <a:spcAft>
                <a:spcPts val="0"/>
              </a:spcAft>
              <a:buClr>
                <a:schemeClr val="lt1"/>
              </a:buClr>
              <a:buSzPts val="1800"/>
              <a:buChar char="•"/>
              <a:defRPr/>
            </a:lvl8pPr>
            <a:lvl9pPr indent="-342900" lvl="8" marL="4114800" algn="l">
              <a:lnSpc>
                <a:spcPct val="100000"/>
              </a:lnSpc>
              <a:spcBef>
                <a:spcPts val="360"/>
              </a:spcBef>
              <a:spcAft>
                <a:spcPts val="0"/>
              </a:spcAft>
              <a:buClr>
                <a:schemeClr val="lt1"/>
              </a:buClr>
              <a:buSzPts val="1800"/>
              <a:buChar char="•"/>
              <a:defRPr/>
            </a:lvl9pPr>
          </a:lstStyle>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Use for slides with Software Code">
  <p:cSld name="Use for slides with Software Code">
    <p:spTree>
      <p:nvGrpSpPr>
        <p:cNvPr id="17" name="Shape 17"/>
        <p:cNvGrpSpPr/>
        <p:nvPr/>
      </p:nvGrpSpPr>
      <p:grpSpPr>
        <a:xfrm>
          <a:off x="0" y="0"/>
          <a:ext cx="0" cy="0"/>
          <a:chOff x="0" y="0"/>
          <a:chExt cx="0" cy="0"/>
        </a:xfrm>
      </p:grpSpPr>
      <p:sp>
        <p:nvSpPr>
          <p:cNvPr id="18" name="Google Shape;18;p15"/>
          <p:cNvSpPr txBox="1"/>
          <p:nvPr>
            <p:ph type="title"/>
          </p:nvPr>
        </p:nvSpPr>
        <p:spPr>
          <a:xfrm>
            <a:off x="381000" y="230188"/>
            <a:ext cx="8382000" cy="665162"/>
          </a:xfrm>
          <a:prstGeom prst="rect">
            <a:avLst/>
          </a:prstGeom>
          <a:noFill/>
          <a:ln>
            <a:noFill/>
          </a:ln>
        </p:spPr>
        <p:txBody>
          <a:bodyPr anchorCtr="0" anchor="t" bIns="0" lIns="0" spcFirstLastPara="1" rIns="0" wrap="square" tIns="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9" name="Google Shape;19;p15"/>
          <p:cNvSpPr txBox="1"/>
          <p:nvPr>
            <p:ph idx="1" type="body"/>
          </p:nvPr>
        </p:nvSpPr>
        <p:spPr>
          <a:xfrm>
            <a:off x="722313" y="1905000"/>
            <a:ext cx="8040688" cy="2286000"/>
          </a:xfrm>
          <a:prstGeom prst="rect">
            <a:avLst/>
          </a:prstGeom>
          <a:noFill/>
          <a:ln>
            <a:noFill/>
          </a:ln>
        </p:spPr>
        <p:txBody>
          <a:bodyPr anchorCtr="0" anchor="t" bIns="0" lIns="0" spcFirstLastPara="1" rIns="0" wrap="square" tIns="0">
            <a:spAutoFit/>
          </a:bodyPr>
          <a:lstStyle>
            <a:lvl1pPr indent="-228600" lvl="0" marL="457200" algn="l">
              <a:lnSpc>
                <a:spcPct val="90000"/>
              </a:lnSpc>
              <a:spcBef>
                <a:spcPts val="600"/>
              </a:spcBef>
              <a:spcAft>
                <a:spcPts val="0"/>
              </a:spcAft>
              <a:buSzPts val="1400"/>
              <a:buNone/>
              <a:defRPr/>
            </a:lvl1pPr>
            <a:lvl2pPr indent="-228600" lvl="1" marL="914400" algn="l">
              <a:lnSpc>
                <a:spcPct val="90000"/>
              </a:lnSpc>
              <a:spcBef>
                <a:spcPts val="560"/>
              </a:spcBef>
              <a:spcAft>
                <a:spcPts val="0"/>
              </a:spcAft>
              <a:buSzPts val="1400"/>
              <a:buNone/>
              <a:defRPr/>
            </a:lvl2pPr>
            <a:lvl3pPr indent="-228600" lvl="2" marL="1371600" algn="l">
              <a:lnSpc>
                <a:spcPct val="90000"/>
              </a:lnSpc>
              <a:spcBef>
                <a:spcPts val="480"/>
              </a:spcBef>
              <a:spcAft>
                <a:spcPts val="0"/>
              </a:spcAft>
              <a:buSzPts val="1400"/>
              <a:buNone/>
              <a:defRPr/>
            </a:lvl3pPr>
            <a:lvl4pPr indent="-228600" lvl="3" marL="1828800" algn="l">
              <a:lnSpc>
                <a:spcPct val="90000"/>
              </a:lnSpc>
              <a:spcBef>
                <a:spcPts val="480"/>
              </a:spcBef>
              <a:spcAft>
                <a:spcPts val="0"/>
              </a:spcAft>
              <a:buSzPts val="1400"/>
              <a:buNone/>
              <a:defRPr/>
            </a:lvl4pPr>
            <a:lvl5pPr indent="-228600" lvl="4" marL="2286000" algn="l">
              <a:lnSpc>
                <a:spcPct val="90000"/>
              </a:lnSpc>
              <a:spcBef>
                <a:spcPts val="480"/>
              </a:spcBef>
              <a:spcAft>
                <a:spcPts val="0"/>
              </a:spcAft>
              <a:buSzPts val="1400"/>
              <a:buNone/>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23" name="Shape 23"/>
        <p:cNvGrpSpPr/>
        <p:nvPr/>
      </p:nvGrpSpPr>
      <p:grpSpPr>
        <a:xfrm>
          <a:off x="0" y="0"/>
          <a:ext cx="0" cy="0"/>
          <a:chOff x="0" y="0"/>
          <a:chExt cx="0" cy="0"/>
        </a:xfrm>
      </p:grpSpPr>
      <p:sp>
        <p:nvSpPr>
          <p:cNvPr id="24" name="Google Shape;24;p19"/>
          <p:cNvSpPr txBox="1"/>
          <p:nvPr>
            <p:ph type="title"/>
          </p:nvPr>
        </p:nvSpPr>
        <p:spPr>
          <a:xfrm>
            <a:off x="381000" y="230188"/>
            <a:ext cx="8382000" cy="665162"/>
          </a:xfrm>
          <a:prstGeom prst="rect">
            <a:avLst/>
          </a:prstGeom>
          <a:noFill/>
          <a:ln>
            <a:noFill/>
          </a:ln>
        </p:spPr>
        <p:txBody>
          <a:bodyPr anchorCtr="0" anchor="t" bIns="0" lIns="0" spcFirstLastPara="1" rIns="0" wrap="square" tIns="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5" name="Google Shape;25;p19"/>
          <p:cNvSpPr txBox="1"/>
          <p:nvPr>
            <p:ph idx="1" type="body"/>
          </p:nvPr>
        </p:nvSpPr>
        <p:spPr>
          <a:xfrm>
            <a:off x="381000" y="1411552"/>
            <a:ext cx="8382000" cy="2210862"/>
          </a:xfrm>
          <a:prstGeom prst="rect">
            <a:avLst/>
          </a:prstGeom>
          <a:noFill/>
          <a:ln>
            <a:noFill/>
          </a:ln>
        </p:spPr>
        <p:txBody>
          <a:bodyPr anchorCtr="0" anchor="t" bIns="0" lIns="0" spcFirstLastPara="1" rIns="0" wrap="square" tIns="0">
            <a:spAutoFit/>
          </a:bodyPr>
          <a:lstStyle>
            <a:lvl1pPr indent="-431800" lvl="0" marL="457200" algn="l">
              <a:lnSpc>
                <a:spcPct val="90000"/>
              </a:lnSpc>
              <a:spcBef>
                <a:spcPts val="640"/>
              </a:spcBef>
              <a:spcAft>
                <a:spcPts val="0"/>
              </a:spcAft>
              <a:buClr>
                <a:schemeClr val="lt1"/>
              </a:buClr>
              <a:buSzPts val="3200"/>
              <a:buFont typeface="Calibri"/>
              <a:buChar char="•"/>
              <a:defRPr/>
            </a:lvl1pPr>
            <a:lvl2pPr indent="-406400" lvl="1" marL="914400" algn="l">
              <a:lnSpc>
                <a:spcPct val="90000"/>
              </a:lnSpc>
              <a:spcBef>
                <a:spcPts val="560"/>
              </a:spcBef>
              <a:spcAft>
                <a:spcPts val="0"/>
              </a:spcAft>
              <a:buClr>
                <a:schemeClr val="lt1"/>
              </a:buClr>
              <a:buSzPts val="2800"/>
              <a:buFont typeface="Calibri"/>
              <a:buChar char="•"/>
              <a:defRPr/>
            </a:lvl2pPr>
            <a:lvl3pPr indent="-381000" lvl="2" marL="1371600" algn="l">
              <a:lnSpc>
                <a:spcPct val="90000"/>
              </a:lnSpc>
              <a:spcBef>
                <a:spcPts val="480"/>
              </a:spcBef>
              <a:spcAft>
                <a:spcPts val="0"/>
              </a:spcAft>
              <a:buClr>
                <a:schemeClr val="lt1"/>
              </a:buClr>
              <a:buSzPts val="2400"/>
              <a:buFont typeface="Calibri"/>
              <a:buChar char="•"/>
              <a:defRPr/>
            </a:lvl3pPr>
            <a:lvl4pPr indent="-381000" lvl="3" marL="1828800" algn="l">
              <a:lnSpc>
                <a:spcPct val="90000"/>
              </a:lnSpc>
              <a:spcBef>
                <a:spcPts val="480"/>
              </a:spcBef>
              <a:spcAft>
                <a:spcPts val="0"/>
              </a:spcAft>
              <a:buClr>
                <a:schemeClr val="lt1"/>
              </a:buClr>
              <a:buSzPts val="2400"/>
              <a:buFont typeface="Calibri"/>
              <a:buChar char="•"/>
              <a:defRPr/>
            </a:lvl4pPr>
            <a:lvl5pPr indent="-381000" lvl="4" marL="2286000" algn="l">
              <a:lnSpc>
                <a:spcPct val="90000"/>
              </a:lnSpc>
              <a:spcBef>
                <a:spcPts val="480"/>
              </a:spcBef>
              <a:spcAft>
                <a:spcPts val="0"/>
              </a:spcAft>
              <a:buClr>
                <a:schemeClr val="lt1"/>
              </a:buClr>
              <a:buSzPts val="2400"/>
              <a:buFont typeface="Calibri"/>
              <a:buChar char="•"/>
              <a:defRPr/>
            </a:lvl5pPr>
            <a:lvl6pPr indent="-342900" lvl="5" marL="2743200" algn="l">
              <a:lnSpc>
                <a:spcPct val="100000"/>
              </a:lnSpc>
              <a:spcBef>
                <a:spcPts val="360"/>
              </a:spcBef>
              <a:spcAft>
                <a:spcPts val="0"/>
              </a:spcAft>
              <a:buClr>
                <a:schemeClr val="lt1"/>
              </a:buClr>
              <a:buSzPts val="1800"/>
              <a:buChar char="•"/>
              <a:defRPr/>
            </a:lvl6pPr>
            <a:lvl7pPr indent="-342900" lvl="6" marL="3200400" algn="l">
              <a:lnSpc>
                <a:spcPct val="100000"/>
              </a:lnSpc>
              <a:spcBef>
                <a:spcPts val="360"/>
              </a:spcBef>
              <a:spcAft>
                <a:spcPts val="0"/>
              </a:spcAft>
              <a:buClr>
                <a:schemeClr val="lt1"/>
              </a:buClr>
              <a:buSzPts val="1800"/>
              <a:buChar char="•"/>
              <a:defRPr/>
            </a:lvl7pPr>
            <a:lvl8pPr indent="-342900" lvl="7" marL="3657600" algn="l">
              <a:lnSpc>
                <a:spcPct val="100000"/>
              </a:lnSpc>
              <a:spcBef>
                <a:spcPts val="360"/>
              </a:spcBef>
              <a:spcAft>
                <a:spcPts val="0"/>
              </a:spcAft>
              <a:buClr>
                <a:schemeClr val="lt1"/>
              </a:buClr>
              <a:buSzPts val="1800"/>
              <a:buChar char="•"/>
              <a:defRPr/>
            </a:lvl8pPr>
            <a:lvl9pPr indent="-342900" lvl="8" marL="4114800" algn="l">
              <a:lnSpc>
                <a:spcPct val="100000"/>
              </a:lnSpc>
              <a:spcBef>
                <a:spcPts val="360"/>
              </a:spcBef>
              <a:spcAft>
                <a:spcPts val="0"/>
              </a:spcAft>
              <a:buClr>
                <a:schemeClr val="lt1"/>
              </a:buClr>
              <a:buSzPts val="1800"/>
              <a:buChar char="•"/>
              <a:defRPr/>
            </a:lvl9pPr>
          </a:lstStyle>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6" name="Shape 26"/>
        <p:cNvGrpSpPr/>
        <p:nvPr/>
      </p:nvGrpSpPr>
      <p:grpSpPr>
        <a:xfrm>
          <a:off x="0" y="0"/>
          <a:ext cx="0" cy="0"/>
          <a:chOff x="0" y="0"/>
          <a:chExt cx="0" cy="0"/>
        </a:xfrm>
      </p:grpSpPr>
      <p:sp>
        <p:nvSpPr>
          <p:cNvPr id="27" name="Google Shape;27;p22"/>
          <p:cNvSpPr txBox="1"/>
          <p:nvPr>
            <p:ph type="title"/>
          </p:nvPr>
        </p:nvSpPr>
        <p:spPr>
          <a:xfrm>
            <a:off x="381000" y="230188"/>
            <a:ext cx="8382000" cy="665162"/>
          </a:xfrm>
          <a:prstGeom prst="rect">
            <a:avLst/>
          </a:prstGeom>
          <a:noFill/>
          <a:ln>
            <a:noFill/>
          </a:ln>
        </p:spPr>
        <p:txBody>
          <a:bodyPr anchorCtr="0" anchor="t" bIns="0" lIns="0" spcFirstLastPara="1" rIns="0" wrap="square" tIns="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8" name="Google Shape;28;p22"/>
          <p:cNvSpPr txBox="1"/>
          <p:nvPr>
            <p:ph idx="1" type="body"/>
          </p:nvPr>
        </p:nvSpPr>
        <p:spPr>
          <a:xfrm>
            <a:off x="381000" y="1411553"/>
            <a:ext cx="4114800" cy="692498"/>
          </a:xfrm>
          <a:prstGeom prst="rect">
            <a:avLst/>
          </a:prstGeom>
          <a:noFill/>
          <a:ln>
            <a:noFill/>
          </a:ln>
        </p:spPr>
        <p:txBody>
          <a:bodyPr anchorCtr="0" anchor="b" bIns="0" lIns="0" spcFirstLastPara="1" rIns="0" wrap="square" tIns="0">
            <a:spAutoFit/>
          </a:bodyPr>
          <a:lstStyle>
            <a:lvl1pPr indent="-228600" lvl="0" marL="457200" algn="l">
              <a:lnSpc>
                <a:spcPct val="90000"/>
              </a:lnSpc>
              <a:spcBef>
                <a:spcPts val="0"/>
              </a:spcBef>
              <a:spcAft>
                <a:spcPts val="0"/>
              </a:spcAft>
              <a:buClr>
                <a:schemeClr val="lt1"/>
              </a:buClr>
              <a:buSzPts val="2500"/>
              <a:buFont typeface="Calibri"/>
              <a:buNone/>
              <a:defRPr b="1" sz="2500"/>
            </a:lvl1pPr>
            <a:lvl2pPr indent="-228600" lvl="1" marL="914400" algn="l">
              <a:lnSpc>
                <a:spcPct val="90000"/>
              </a:lnSpc>
              <a:spcBef>
                <a:spcPts val="400"/>
              </a:spcBef>
              <a:spcAft>
                <a:spcPts val="0"/>
              </a:spcAft>
              <a:buClr>
                <a:schemeClr val="lt1"/>
              </a:buClr>
              <a:buSzPts val="2000"/>
              <a:buFont typeface="Calibri"/>
              <a:buNone/>
              <a:defRPr b="1" sz="2000"/>
            </a:lvl2pPr>
            <a:lvl3pPr indent="-228600" lvl="2" marL="1371600" algn="l">
              <a:lnSpc>
                <a:spcPct val="90000"/>
              </a:lnSpc>
              <a:spcBef>
                <a:spcPts val="360"/>
              </a:spcBef>
              <a:spcAft>
                <a:spcPts val="0"/>
              </a:spcAft>
              <a:buClr>
                <a:schemeClr val="lt1"/>
              </a:buClr>
              <a:buSzPts val="1800"/>
              <a:buFont typeface="Calibri"/>
              <a:buNone/>
              <a:defRPr b="1" sz="1800"/>
            </a:lvl3pPr>
            <a:lvl4pPr indent="-228600" lvl="3" marL="1828800" algn="l">
              <a:lnSpc>
                <a:spcPct val="90000"/>
              </a:lnSpc>
              <a:spcBef>
                <a:spcPts val="320"/>
              </a:spcBef>
              <a:spcAft>
                <a:spcPts val="0"/>
              </a:spcAft>
              <a:buClr>
                <a:schemeClr val="lt1"/>
              </a:buClr>
              <a:buSzPts val="1600"/>
              <a:buFont typeface="Calibri"/>
              <a:buNone/>
              <a:defRPr b="1" sz="1600"/>
            </a:lvl4pPr>
            <a:lvl5pPr indent="-228600" lvl="4" marL="2286000" algn="l">
              <a:lnSpc>
                <a:spcPct val="90000"/>
              </a:lnSpc>
              <a:spcBef>
                <a:spcPts val="320"/>
              </a:spcBef>
              <a:spcAft>
                <a:spcPts val="0"/>
              </a:spcAft>
              <a:buClr>
                <a:schemeClr val="lt1"/>
              </a:buClr>
              <a:buSzPts val="1600"/>
              <a:buFont typeface="Calibri"/>
              <a:buNone/>
              <a:defRPr b="1" sz="1600"/>
            </a:lvl5pPr>
            <a:lvl6pPr indent="-228600" lvl="5" marL="2743200" algn="l">
              <a:lnSpc>
                <a:spcPct val="100000"/>
              </a:lnSpc>
              <a:spcBef>
                <a:spcPts val="320"/>
              </a:spcBef>
              <a:spcAft>
                <a:spcPts val="0"/>
              </a:spcAft>
              <a:buClr>
                <a:schemeClr val="lt1"/>
              </a:buClr>
              <a:buSzPts val="1600"/>
              <a:buNone/>
              <a:defRPr b="1" sz="1600"/>
            </a:lvl6pPr>
            <a:lvl7pPr indent="-228600" lvl="6" marL="3200400" algn="l">
              <a:lnSpc>
                <a:spcPct val="100000"/>
              </a:lnSpc>
              <a:spcBef>
                <a:spcPts val="320"/>
              </a:spcBef>
              <a:spcAft>
                <a:spcPts val="0"/>
              </a:spcAft>
              <a:buClr>
                <a:schemeClr val="lt1"/>
              </a:buClr>
              <a:buSzPts val="1600"/>
              <a:buNone/>
              <a:defRPr b="1" sz="1600"/>
            </a:lvl7pPr>
            <a:lvl8pPr indent="-228600" lvl="7" marL="3657600" algn="l">
              <a:lnSpc>
                <a:spcPct val="100000"/>
              </a:lnSpc>
              <a:spcBef>
                <a:spcPts val="320"/>
              </a:spcBef>
              <a:spcAft>
                <a:spcPts val="0"/>
              </a:spcAft>
              <a:buClr>
                <a:schemeClr val="lt1"/>
              </a:buClr>
              <a:buSzPts val="1600"/>
              <a:buNone/>
              <a:defRPr b="1" sz="1600"/>
            </a:lvl8pPr>
            <a:lvl9pPr indent="-228600" lvl="8" marL="4114800" algn="l">
              <a:lnSpc>
                <a:spcPct val="100000"/>
              </a:lnSpc>
              <a:spcBef>
                <a:spcPts val="320"/>
              </a:spcBef>
              <a:spcAft>
                <a:spcPts val="0"/>
              </a:spcAft>
              <a:buClr>
                <a:schemeClr val="lt1"/>
              </a:buClr>
              <a:buSzPts val="1600"/>
              <a:buNone/>
              <a:defRPr b="1" sz="1600"/>
            </a:lvl9pPr>
          </a:lstStyle>
          <a:p/>
        </p:txBody>
      </p:sp>
      <p:sp>
        <p:nvSpPr>
          <p:cNvPr id="29" name="Google Shape;29;p22"/>
          <p:cNvSpPr txBox="1"/>
          <p:nvPr>
            <p:ph idx="2" type="body"/>
          </p:nvPr>
        </p:nvSpPr>
        <p:spPr>
          <a:xfrm>
            <a:off x="380999" y="2174875"/>
            <a:ext cx="4114800" cy="1537344"/>
          </a:xfrm>
          <a:prstGeom prst="rect">
            <a:avLst/>
          </a:prstGeom>
          <a:noFill/>
          <a:ln>
            <a:noFill/>
          </a:ln>
        </p:spPr>
        <p:txBody>
          <a:bodyPr anchorCtr="0" anchor="t" bIns="0" lIns="0" spcFirstLastPara="1" rIns="0" wrap="square" tIns="0">
            <a:spAutoFit/>
          </a:bodyPr>
          <a:lstStyle>
            <a:lvl1pPr indent="-374650" lvl="0" marL="457200" algn="l">
              <a:lnSpc>
                <a:spcPct val="90000"/>
              </a:lnSpc>
              <a:spcBef>
                <a:spcPts val="460"/>
              </a:spcBef>
              <a:spcAft>
                <a:spcPts val="0"/>
              </a:spcAft>
              <a:buClr>
                <a:schemeClr val="lt1"/>
              </a:buClr>
              <a:buSzPts val="2300"/>
              <a:buFont typeface="Calibri"/>
              <a:buChar char="•"/>
              <a:defRPr sz="2300"/>
            </a:lvl1pPr>
            <a:lvl2pPr indent="-355600" lvl="1" marL="914400" algn="l">
              <a:lnSpc>
                <a:spcPct val="90000"/>
              </a:lnSpc>
              <a:spcBef>
                <a:spcPts val="400"/>
              </a:spcBef>
              <a:spcAft>
                <a:spcPts val="0"/>
              </a:spcAft>
              <a:buClr>
                <a:schemeClr val="lt1"/>
              </a:buClr>
              <a:buSzPts val="2000"/>
              <a:buFont typeface="Calibri"/>
              <a:buChar char="•"/>
              <a:defRPr sz="2000"/>
            </a:lvl2pPr>
            <a:lvl3pPr indent="-342900" lvl="2" marL="1371600" algn="l">
              <a:lnSpc>
                <a:spcPct val="90000"/>
              </a:lnSpc>
              <a:spcBef>
                <a:spcPts val="360"/>
              </a:spcBef>
              <a:spcAft>
                <a:spcPts val="0"/>
              </a:spcAft>
              <a:buClr>
                <a:schemeClr val="lt1"/>
              </a:buClr>
              <a:buSzPts val="1800"/>
              <a:buFont typeface="Calibri"/>
              <a:buChar char="•"/>
              <a:defRPr sz="1800"/>
            </a:lvl3pPr>
            <a:lvl4pPr indent="-336550" lvl="3" marL="1828800" algn="l">
              <a:lnSpc>
                <a:spcPct val="90000"/>
              </a:lnSpc>
              <a:spcBef>
                <a:spcPts val="340"/>
              </a:spcBef>
              <a:spcAft>
                <a:spcPts val="0"/>
              </a:spcAft>
              <a:buClr>
                <a:schemeClr val="lt1"/>
              </a:buClr>
              <a:buSzPts val="1700"/>
              <a:buFont typeface="Calibri"/>
              <a:buChar char="•"/>
              <a:defRPr sz="1700"/>
            </a:lvl4pPr>
            <a:lvl5pPr indent="-336550" lvl="4" marL="2286000" algn="l">
              <a:lnSpc>
                <a:spcPct val="90000"/>
              </a:lnSpc>
              <a:spcBef>
                <a:spcPts val="340"/>
              </a:spcBef>
              <a:spcAft>
                <a:spcPts val="0"/>
              </a:spcAft>
              <a:buClr>
                <a:schemeClr val="lt1"/>
              </a:buClr>
              <a:buSzPts val="1700"/>
              <a:buFont typeface="Calibri"/>
              <a:buChar char="•"/>
              <a:defRPr sz="1700"/>
            </a:lvl5pPr>
            <a:lvl6pPr indent="-330200" lvl="5" marL="2743200" algn="l">
              <a:lnSpc>
                <a:spcPct val="100000"/>
              </a:lnSpc>
              <a:spcBef>
                <a:spcPts val="320"/>
              </a:spcBef>
              <a:spcAft>
                <a:spcPts val="0"/>
              </a:spcAft>
              <a:buClr>
                <a:schemeClr val="lt1"/>
              </a:buClr>
              <a:buSzPts val="1600"/>
              <a:buChar char="•"/>
              <a:defRPr sz="1600"/>
            </a:lvl6pPr>
            <a:lvl7pPr indent="-330200" lvl="6" marL="3200400" algn="l">
              <a:lnSpc>
                <a:spcPct val="100000"/>
              </a:lnSpc>
              <a:spcBef>
                <a:spcPts val="320"/>
              </a:spcBef>
              <a:spcAft>
                <a:spcPts val="0"/>
              </a:spcAft>
              <a:buClr>
                <a:schemeClr val="lt1"/>
              </a:buClr>
              <a:buSzPts val="1600"/>
              <a:buChar char="•"/>
              <a:defRPr sz="1600"/>
            </a:lvl7pPr>
            <a:lvl8pPr indent="-330200" lvl="7" marL="3657600" algn="l">
              <a:lnSpc>
                <a:spcPct val="100000"/>
              </a:lnSpc>
              <a:spcBef>
                <a:spcPts val="320"/>
              </a:spcBef>
              <a:spcAft>
                <a:spcPts val="0"/>
              </a:spcAft>
              <a:buClr>
                <a:schemeClr val="lt1"/>
              </a:buClr>
              <a:buSzPts val="1600"/>
              <a:buChar char="•"/>
              <a:defRPr sz="1600"/>
            </a:lvl8pPr>
            <a:lvl9pPr indent="-330200" lvl="8" marL="4114800" algn="l">
              <a:lnSpc>
                <a:spcPct val="100000"/>
              </a:lnSpc>
              <a:spcBef>
                <a:spcPts val="320"/>
              </a:spcBef>
              <a:spcAft>
                <a:spcPts val="0"/>
              </a:spcAft>
              <a:buClr>
                <a:schemeClr val="lt1"/>
              </a:buClr>
              <a:buSzPts val="1600"/>
              <a:buChar char="•"/>
              <a:defRPr sz="1600"/>
            </a:lvl9pPr>
          </a:lstStyle>
          <a:p/>
        </p:txBody>
      </p:sp>
      <p:sp>
        <p:nvSpPr>
          <p:cNvPr id="30" name="Google Shape;30;p22"/>
          <p:cNvSpPr txBox="1"/>
          <p:nvPr>
            <p:ph idx="3" type="body"/>
          </p:nvPr>
        </p:nvSpPr>
        <p:spPr>
          <a:xfrm>
            <a:off x="4645981" y="1411553"/>
            <a:ext cx="4117019" cy="692498"/>
          </a:xfrm>
          <a:prstGeom prst="rect">
            <a:avLst/>
          </a:prstGeom>
          <a:noFill/>
          <a:ln>
            <a:noFill/>
          </a:ln>
        </p:spPr>
        <p:txBody>
          <a:bodyPr anchorCtr="0" anchor="b" bIns="0" lIns="0" spcFirstLastPara="1" rIns="0" wrap="square" tIns="0">
            <a:spAutoFit/>
          </a:bodyPr>
          <a:lstStyle>
            <a:lvl1pPr indent="-228600" lvl="0" marL="457200" algn="l">
              <a:lnSpc>
                <a:spcPct val="90000"/>
              </a:lnSpc>
              <a:spcBef>
                <a:spcPts val="0"/>
              </a:spcBef>
              <a:spcAft>
                <a:spcPts val="0"/>
              </a:spcAft>
              <a:buClr>
                <a:schemeClr val="lt1"/>
              </a:buClr>
              <a:buSzPts val="2500"/>
              <a:buFont typeface="Calibri"/>
              <a:buNone/>
              <a:defRPr b="1" sz="2500"/>
            </a:lvl1pPr>
            <a:lvl2pPr indent="-228600" lvl="1" marL="914400" algn="l">
              <a:lnSpc>
                <a:spcPct val="90000"/>
              </a:lnSpc>
              <a:spcBef>
                <a:spcPts val="400"/>
              </a:spcBef>
              <a:spcAft>
                <a:spcPts val="0"/>
              </a:spcAft>
              <a:buClr>
                <a:schemeClr val="lt1"/>
              </a:buClr>
              <a:buSzPts val="2000"/>
              <a:buFont typeface="Calibri"/>
              <a:buNone/>
              <a:defRPr b="1" sz="2000"/>
            </a:lvl2pPr>
            <a:lvl3pPr indent="-228600" lvl="2" marL="1371600" algn="l">
              <a:lnSpc>
                <a:spcPct val="90000"/>
              </a:lnSpc>
              <a:spcBef>
                <a:spcPts val="360"/>
              </a:spcBef>
              <a:spcAft>
                <a:spcPts val="0"/>
              </a:spcAft>
              <a:buClr>
                <a:schemeClr val="lt1"/>
              </a:buClr>
              <a:buSzPts val="1800"/>
              <a:buFont typeface="Calibri"/>
              <a:buNone/>
              <a:defRPr b="1" sz="1800"/>
            </a:lvl3pPr>
            <a:lvl4pPr indent="-228600" lvl="3" marL="1828800" algn="l">
              <a:lnSpc>
                <a:spcPct val="90000"/>
              </a:lnSpc>
              <a:spcBef>
                <a:spcPts val="320"/>
              </a:spcBef>
              <a:spcAft>
                <a:spcPts val="0"/>
              </a:spcAft>
              <a:buClr>
                <a:schemeClr val="lt1"/>
              </a:buClr>
              <a:buSzPts val="1600"/>
              <a:buFont typeface="Calibri"/>
              <a:buNone/>
              <a:defRPr b="1" sz="1600"/>
            </a:lvl4pPr>
            <a:lvl5pPr indent="-228600" lvl="4" marL="2286000" algn="l">
              <a:lnSpc>
                <a:spcPct val="90000"/>
              </a:lnSpc>
              <a:spcBef>
                <a:spcPts val="320"/>
              </a:spcBef>
              <a:spcAft>
                <a:spcPts val="0"/>
              </a:spcAft>
              <a:buClr>
                <a:schemeClr val="lt1"/>
              </a:buClr>
              <a:buSzPts val="1600"/>
              <a:buFont typeface="Calibri"/>
              <a:buNone/>
              <a:defRPr b="1" sz="1600"/>
            </a:lvl5pPr>
            <a:lvl6pPr indent="-228600" lvl="5" marL="2743200" algn="l">
              <a:lnSpc>
                <a:spcPct val="100000"/>
              </a:lnSpc>
              <a:spcBef>
                <a:spcPts val="320"/>
              </a:spcBef>
              <a:spcAft>
                <a:spcPts val="0"/>
              </a:spcAft>
              <a:buClr>
                <a:schemeClr val="lt1"/>
              </a:buClr>
              <a:buSzPts val="1600"/>
              <a:buNone/>
              <a:defRPr b="1" sz="1600"/>
            </a:lvl6pPr>
            <a:lvl7pPr indent="-228600" lvl="6" marL="3200400" algn="l">
              <a:lnSpc>
                <a:spcPct val="100000"/>
              </a:lnSpc>
              <a:spcBef>
                <a:spcPts val="320"/>
              </a:spcBef>
              <a:spcAft>
                <a:spcPts val="0"/>
              </a:spcAft>
              <a:buClr>
                <a:schemeClr val="lt1"/>
              </a:buClr>
              <a:buSzPts val="1600"/>
              <a:buNone/>
              <a:defRPr b="1" sz="1600"/>
            </a:lvl7pPr>
            <a:lvl8pPr indent="-228600" lvl="7" marL="3657600" algn="l">
              <a:lnSpc>
                <a:spcPct val="100000"/>
              </a:lnSpc>
              <a:spcBef>
                <a:spcPts val="320"/>
              </a:spcBef>
              <a:spcAft>
                <a:spcPts val="0"/>
              </a:spcAft>
              <a:buClr>
                <a:schemeClr val="lt1"/>
              </a:buClr>
              <a:buSzPts val="1600"/>
              <a:buNone/>
              <a:defRPr b="1" sz="1600"/>
            </a:lvl8pPr>
            <a:lvl9pPr indent="-228600" lvl="8" marL="4114800" algn="l">
              <a:lnSpc>
                <a:spcPct val="100000"/>
              </a:lnSpc>
              <a:spcBef>
                <a:spcPts val="320"/>
              </a:spcBef>
              <a:spcAft>
                <a:spcPts val="0"/>
              </a:spcAft>
              <a:buClr>
                <a:schemeClr val="lt1"/>
              </a:buClr>
              <a:buSzPts val="1600"/>
              <a:buNone/>
              <a:defRPr b="1" sz="1600"/>
            </a:lvl9pPr>
          </a:lstStyle>
          <a:p/>
        </p:txBody>
      </p:sp>
      <p:sp>
        <p:nvSpPr>
          <p:cNvPr id="31" name="Google Shape;31;p22"/>
          <p:cNvSpPr txBox="1"/>
          <p:nvPr>
            <p:ph idx="4" type="body"/>
          </p:nvPr>
        </p:nvSpPr>
        <p:spPr>
          <a:xfrm>
            <a:off x="4645026" y="2174875"/>
            <a:ext cx="4117974" cy="1537344"/>
          </a:xfrm>
          <a:prstGeom prst="rect">
            <a:avLst/>
          </a:prstGeom>
          <a:noFill/>
          <a:ln>
            <a:noFill/>
          </a:ln>
        </p:spPr>
        <p:txBody>
          <a:bodyPr anchorCtr="0" anchor="t" bIns="0" lIns="0" spcFirstLastPara="1" rIns="0" wrap="square" tIns="0">
            <a:spAutoFit/>
          </a:bodyPr>
          <a:lstStyle>
            <a:lvl1pPr indent="-374650" lvl="0" marL="457200" algn="l">
              <a:lnSpc>
                <a:spcPct val="90000"/>
              </a:lnSpc>
              <a:spcBef>
                <a:spcPts val="460"/>
              </a:spcBef>
              <a:spcAft>
                <a:spcPts val="0"/>
              </a:spcAft>
              <a:buClr>
                <a:schemeClr val="lt1"/>
              </a:buClr>
              <a:buSzPts val="2300"/>
              <a:buFont typeface="Calibri"/>
              <a:buChar char="•"/>
              <a:defRPr sz="2300"/>
            </a:lvl1pPr>
            <a:lvl2pPr indent="-355600" lvl="1" marL="914400" algn="l">
              <a:lnSpc>
                <a:spcPct val="90000"/>
              </a:lnSpc>
              <a:spcBef>
                <a:spcPts val="400"/>
              </a:spcBef>
              <a:spcAft>
                <a:spcPts val="0"/>
              </a:spcAft>
              <a:buClr>
                <a:schemeClr val="lt1"/>
              </a:buClr>
              <a:buSzPts val="2000"/>
              <a:buFont typeface="Calibri"/>
              <a:buChar char="•"/>
              <a:defRPr sz="2000"/>
            </a:lvl2pPr>
            <a:lvl3pPr indent="-342900" lvl="2" marL="1371600" algn="l">
              <a:lnSpc>
                <a:spcPct val="90000"/>
              </a:lnSpc>
              <a:spcBef>
                <a:spcPts val="360"/>
              </a:spcBef>
              <a:spcAft>
                <a:spcPts val="0"/>
              </a:spcAft>
              <a:buClr>
                <a:schemeClr val="lt1"/>
              </a:buClr>
              <a:buSzPts val="1800"/>
              <a:buFont typeface="Calibri"/>
              <a:buChar char="•"/>
              <a:defRPr sz="1800"/>
            </a:lvl3pPr>
            <a:lvl4pPr indent="-336550" lvl="3" marL="1828800" algn="l">
              <a:lnSpc>
                <a:spcPct val="90000"/>
              </a:lnSpc>
              <a:spcBef>
                <a:spcPts val="340"/>
              </a:spcBef>
              <a:spcAft>
                <a:spcPts val="0"/>
              </a:spcAft>
              <a:buClr>
                <a:schemeClr val="lt1"/>
              </a:buClr>
              <a:buSzPts val="1700"/>
              <a:buFont typeface="Calibri"/>
              <a:buChar char="•"/>
              <a:defRPr sz="1700"/>
            </a:lvl4pPr>
            <a:lvl5pPr indent="-336550" lvl="4" marL="2286000" algn="l">
              <a:lnSpc>
                <a:spcPct val="90000"/>
              </a:lnSpc>
              <a:spcBef>
                <a:spcPts val="340"/>
              </a:spcBef>
              <a:spcAft>
                <a:spcPts val="0"/>
              </a:spcAft>
              <a:buClr>
                <a:schemeClr val="lt1"/>
              </a:buClr>
              <a:buSzPts val="1700"/>
              <a:buFont typeface="Calibri"/>
              <a:buChar char="•"/>
              <a:defRPr sz="1700"/>
            </a:lvl5pPr>
            <a:lvl6pPr indent="-330200" lvl="5" marL="2743200" algn="l">
              <a:lnSpc>
                <a:spcPct val="100000"/>
              </a:lnSpc>
              <a:spcBef>
                <a:spcPts val="320"/>
              </a:spcBef>
              <a:spcAft>
                <a:spcPts val="0"/>
              </a:spcAft>
              <a:buClr>
                <a:schemeClr val="lt1"/>
              </a:buClr>
              <a:buSzPts val="1600"/>
              <a:buChar char="•"/>
              <a:defRPr sz="1600"/>
            </a:lvl6pPr>
            <a:lvl7pPr indent="-330200" lvl="6" marL="3200400" algn="l">
              <a:lnSpc>
                <a:spcPct val="100000"/>
              </a:lnSpc>
              <a:spcBef>
                <a:spcPts val="320"/>
              </a:spcBef>
              <a:spcAft>
                <a:spcPts val="0"/>
              </a:spcAft>
              <a:buClr>
                <a:schemeClr val="lt1"/>
              </a:buClr>
              <a:buSzPts val="1600"/>
              <a:buChar char="•"/>
              <a:defRPr sz="1600"/>
            </a:lvl7pPr>
            <a:lvl8pPr indent="-330200" lvl="7" marL="3657600" algn="l">
              <a:lnSpc>
                <a:spcPct val="100000"/>
              </a:lnSpc>
              <a:spcBef>
                <a:spcPts val="320"/>
              </a:spcBef>
              <a:spcAft>
                <a:spcPts val="0"/>
              </a:spcAft>
              <a:buClr>
                <a:schemeClr val="lt1"/>
              </a:buClr>
              <a:buSzPts val="1600"/>
              <a:buChar char="•"/>
              <a:defRPr sz="1600"/>
            </a:lvl8pPr>
            <a:lvl9pPr indent="-330200" lvl="8" marL="4114800" algn="l">
              <a:lnSpc>
                <a:spcPct val="100000"/>
              </a:lnSpc>
              <a:spcBef>
                <a:spcPts val="320"/>
              </a:spcBef>
              <a:spcAft>
                <a:spcPts val="0"/>
              </a:spcAft>
              <a:buClr>
                <a:schemeClr val="lt1"/>
              </a:buClr>
              <a:buSzPts val="1600"/>
              <a:buChar char="•"/>
              <a:defRPr sz="1600"/>
            </a:lvl9pPr>
          </a:lstStyle>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2" name="Shape 32"/>
        <p:cNvGrpSpPr/>
        <p:nvPr/>
      </p:nvGrpSpPr>
      <p:grpSpPr>
        <a:xfrm>
          <a:off x="0" y="0"/>
          <a:ext cx="0" cy="0"/>
          <a:chOff x="0" y="0"/>
          <a:chExt cx="0" cy="0"/>
        </a:xfrm>
      </p:grpSpPr>
      <p:sp>
        <p:nvSpPr>
          <p:cNvPr id="33" name="Google Shape;33;p17"/>
          <p:cNvSpPr txBox="1"/>
          <p:nvPr>
            <p:ph type="ctrTitle"/>
          </p:nvPr>
        </p:nvSpPr>
        <p:spPr>
          <a:xfrm>
            <a:off x="730250" y="1905000"/>
            <a:ext cx="7681913" cy="1523495"/>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sz="5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4" name="Google Shape;34;p17"/>
          <p:cNvSpPr txBox="1"/>
          <p:nvPr>
            <p:ph idx="1" type="subTitle"/>
          </p:nvPr>
        </p:nvSpPr>
        <p:spPr>
          <a:xfrm>
            <a:off x="730249" y="4344988"/>
            <a:ext cx="7681913" cy="461665"/>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3200"/>
              <a:buFont typeface="Calibri"/>
              <a:buNone/>
              <a:defRPr>
                <a:solidFill>
                  <a:schemeClr val="lt1"/>
                </a:solidFill>
              </a:defRPr>
            </a:lvl1pPr>
            <a:lvl2pPr lvl="1" algn="ctr">
              <a:lnSpc>
                <a:spcPct val="90000"/>
              </a:lnSpc>
              <a:spcBef>
                <a:spcPts val="560"/>
              </a:spcBef>
              <a:spcAft>
                <a:spcPts val="0"/>
              </a:spcAft>
              <a:buClr>
                <a:schemeClr val="lt1"/>
              </a:buClr>
              <a:buSzPts val="2800"/>
              <a:buFont typeface="Calibri"/>
              <a:buNone/>
              <a:defRPr>
                <a:solidFill>
                  <a:schemeClr val="lt1"/>
                </a:solidFill>
              </a:defRPr>
            </a:lvl2pPr>
            <a:lvl3pPr lvl="2" algn="ctr">
              <a:lnSpc>
                <a:spcPct val="90000"/>
              </a:lnSpc>
              <a:spcBef>
                <a:spcPts val="480"/>
              </a:spcBef>
              <a:spcAft>
                <a:spcPts val="0"/>
              </a:spcAft>
              <a:buClr>
                <a:schemeClr val="lt1"/>
              </a:buClr>
              <a:buSzPts val="2400"/>
              <a:buFont typeface="Calibri"/>
              <a:buNone/>
              <a:defRPr>
                <a:solidFill>
                  <a:schemeClr val="lt1"/>
                </a:solidFill>
              </a:defRPr>
            </a:lvl3pPr>
            <a:lvl4pPr lvl="3" algn="ctr">
              <a:lnSpc>
                <a:spcPct val="90000"/>
              </a:lnSpc>
              <a:spcBef>
                <a:spcPts val="480"/>
              </a:spcBef>
              <a:spcAft>
                <a:spcPts val="0"/>
              </a:spcAft>
              <a:buClr>
                <a:schemeClr val="lt1"/>
              </a:buClr>
              <a:buSzPts val="2400"/>
              <a:buFont typeface="Calibri"/>
              <a:buNone/>
              <a:defRPr>
                <a:solidFill>
                  <a:schemeClr val="lt1"/>
                </a:solidFill>
              </a:defRPr>
            </a:lvl4pPr>
            <a:lvl5pPr lvl="4" algn="ctr">
              <a:lnSpc>
                <a:spcPct val="90000"/>
              </a:lnSpc>
              <a:spcBef>
                <a:spcPts val="480"/>
              </a:spcBef>
              <a:spcAft>
                <a:spcPts val="0"/>
              </a:spcAft>
              <a:buClr>
                <a:schemeClr val="lt1"/>
              </a:buClr>
              <a:buSzPts val="2400"/>
              <a:buFont typeface="Calibri"/>
              <a:buNone/>
              <a:defRPr>
                <a:solidFill>
                  <a:schemeClr val="lt1"/>
                </a:solidFill>
              </a:defRPr>
            </a:lvl5pPr>
            <a:lvl6pPr lvl="5" algn="ctr">
              <a:lnSpc>
                <a:spcPct val="100000"/>
              </a:lnSpc>
              <a:spcBef>
                <a:spcPts val="400"/>
              </a:spcBef>
              <a:spcAft>
                <a:spcPts val="0"/>
              </a:spcAft>
              <a:buClr>
                <a:schemeClr val="lt1"/>
              </a:buClr>
              <a:buSzPts val="2000"/>
              <a:buNone/>
              <a:defRPr>
                <a:solidFill>
                  <a:schemeClr val="lt1"/>
                </a:solidFill>
              </a:defRPr>
            </a:lvl6pPr>
            <a:lvl7pPr lvl="6" algn="ctr">
              <a:lnSpc>
                <a:spcPct val="100000"/>
              </a:lnSpc>
              <a:spcBef>
                <a:spcPts val="400"/>
              </a:spcBef>
              <a:spcAft>
                <a:spcPts val="0"/>
              </a:spcAft>
              <a:buClr>
                <a:schemeClr val="lt1"/>
              </a:buClr>
              <a:buSzPts val="2000"/>
              <a:buNone/>
              <a:defRPr>
                <a:solidFill>
                  <a:schemeClr val="lt1"/>
                </a:solidFill>
              </a:defRPr>
            </a:lvl7pPr>
            <a:lvl8pPr lvl="7" algn="ctr">
              <a:lnSpc>
                <a:spcPct val="100000"/>
              </a:lnSpc>
              <a:spcBef>
                <a:spcPts val="400"/>
              </a:spcBef>
              <a:spcAft>
                <a:spcPts val="0"/>
              </a:spcAft>
              <a:buClr>
                <a:schemeClr val="lt1"/>
              </a:buClr>
              <a:buSzPts val="2000"/>
              <a:buNone/>
              <a:defRPr>
                <a:solidFill>
                  <a:schemeClr val="lt1"/>
                </a:solidFill>
              </a:defRPr>
            </a:lvl8pPr>
            <a:lvl9pPr lvl="8" algn="ctr">
              <a:lnSpc>
                <a:spcPct val="100000"/>
              </a:lnSpc>
              <a:spcBef>
                <a:spcPts val="400"/>
              </a:spcBef>
              <a:spcAft>
                <a:spcPts val="0"/>
              </a:spcAft>
              <a:buClr>
                <a:schemeClr val="lt1"/>
              </a:buClr>
              <a:buSzPts val="2000"/>
              <a:buNone/>
              <a:defRPr>
                <a:solidFill>
                  <a:schemeClr val="lt1"/>
                </a:solidFill>
              </a:defRPr>
            </a:lvl9pPr>
          </a:lstStyle>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Demo, Video etc. &quot;special&quot; slides">
  <p:cSld name="1_Demo, Video etc. &quot;special&quot; slides">
    <p:spTree>
      <p:nvGrpSpPr>
        <p:cNvPr id="35" name="Shape 35"/>
        <p:cNvGrpSpPr/>
        <p:nvPr/>
      </p:nvGrpSpPr>
      <p:grpSpPr>
        <a:xfrm>
          <a:off x="0" y="0"/>
          <a:ext cx="0" cy="0"/>
          <a:chOff x="0" y="0"/>
          <a:chExt cx="0" cy="0"/>
        </a:xfrm>
      </p:grpSpPr>
      <p:sp>
        <p:nvSpPr>
          <p:cNvPr id="36" name="Google Shape;36;p18"/>
          <p:cNvSpPr txBox="1"/>
          <p:nvPr>
            <p:ph type="ctrTitle"/>
          </p:nvPr>
        </p:nvSpPr>
        <p:spPr>
          <a:xfrm>
            <a:off x="1369219" y="76200"/>
            <a:ext cx="7043208" cy="1523494"/>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SzPts val="1400"/>
              <a:buNone/>
              <a:defRPr sz="5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7" name="Google Shape;37;p18"/>
          <p:cNvSpPr txBox="1"/>
          <p:nvPr>
            <p:ph idx="1" type="subTitle"/>
          </p:nvPr>
        </p:nvSpPr>
        <p:spPr>
          <a:xfrm>
            <a:off x="1368955" y="4344988"/>
            <a:ext cx="7043208" cy="461665"/>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3200"/>
              <a:buFont typeface="Calibri"/>
              <a:buNone/>
              <a:defRPr>
                <a:solidFill>
                  <a:schemeClr val="lt1"/>
                </a:solidFill>
              </a:defRPr>
            </a:lvl1pPr>
            <a:lvl2pPr lvl="1" algn="ctr">
              <a:lnSpc>
                <a:spcPct val="90000"/>
              </a:lnSpc>
              <a:spcBef>
                <a:spcPts val="560"/>
              </a:spcBef>
              <a:spcAft>
                <a:spcPts val="0"/>
              </a:spcAft>
              <a:buClr>
                <a:schemeClr val="lt1"/>
              </a:buClr>
              <a:buSzPts val="2800"/>
              <a:buFont typeface="Calibri"/>
              <a:buNone/>
              <a:defRPr>
                <a:solidFill>
                  <a:schemeClr val="lt1"/>
                </a:solidFill>
              </a:defRPr>
            </a:lvl2pPr>
            <a:lvl3pPr lvl="2" algn="ctr">
              <a:lnSpc>
                <a:spcPct val="90000"/>
              </a:lnSpc>
              <a:spcBef>
                <a:spcPts val="480"/>
              </a:spcBef>
              <a:spcAft>
                <a:spcPts val="0"/>
              </a:spcAft>
              <a:buClr>
                <a:schemeClr val="lt1"/>
              </a:buClr>
              <a:buSzPts val="2400"/>
              <a:buFont typeface="Calibri"/>
              <a:buNone/>
              <a:defRPr>
                <a:solidFill>
                  <a:schemeClr val="lt1"/>
                </a:solidFill>
              </a:defRPr>
            </a:lvl3pPr>
            <a:lvl4pPr lvl="3" algn="ctr">
              <a:lnSpc>
                <a:spcPct val="90000"/>
              </a:lnSpc>
              <a:spcBef>
                <a:spcPts val="480"/>
              </a:spcBef>
              <a:spcAft>
                <a:spcPts val="0"/>
              </a:spcAft>
              <a:buClr>
                <a:schemeClr val="lt1"/>
              </a:buClr>
              <a:buSzPts val="2400"/>
              <a:buFont typeface="Calibri"/>
              <a:buNone/>
              <a:defRPr>
                <a:solidFill>
                  <a:schemeClr val="lt1"/>
                </a:solidFill>
              </a:defRPr>
            </a:lvl4pPr>
            <a:lvl5pPr lvl="4" algn="ctr">
              <a:lnSpc>
                <a:spcPct val="90000"/>
              </a:lnSpc>
              <a:spcBef>
                <a:spcPts val="480"/>
              </a:spcBef>
              <a:spcAft>
                <a:spcPts val="0"/>
              </a:spcAft>
              <a:buClr>
                <a:schemeClr val="lt1"/>
              </a:buClr>
              <a:buSzPts val="2400"/>
              <a:buFont typeface="Calibri"/>
              <a:buNone/>
              <a:defRPr>
                <a:solidFill>
                  <a:schemeClr val="lt1"/>
                </a:solidFill>
              </a:defRPr>
            </a:lvl5pPr>
            <a:lvl6pPr lvl="5" algn="ctr">
              <a:lnSpc>
                <a:spcPct val="100000"/>
              </a:lnSpc>
              <a:spcBef>
                <a:spcPts val="400"/>
              </a:spcBef>
              <a:spcAft>
                <a:spcPts val="0"/>
              </a:spcAft>
              <a:buClr>
                <a:schemeClr val="lt1"/>
              </a:buClr>
              <a:buSzPts val="2000"/>
              <a:buNone/>
              <a:defRPr>
                <a:solidFill>
                  <a:schemeClr val="lt1"/>
                </a:solidFill>
              </a:defRPr>
            </a:lvl6pPr>
            <a:lvl7pPr lvl="6" algn="ctr">
              <a:lnSpc>
                <a:spcPct val="100000"/>
              </a:lnSpc>
              <a:spcBef>
                <a:spcPts val="400"/>
              </a:spcBef>
              <a:spcAft>
                <a:spcPts val="0"/>
              </a:spcAft>
              <a:buClr>
                <a:schemeClr val="lt1"/>
              </a:buClr>
              <a:buSzPts val="2000"/>
              <a:buNone/>
              <a:defRPr>
                <a:solidFill>
                  <a:schemeClr val="lt1"/>
                </a:solidFill>
              </a:defRPr>
            </a:lvl7pPr>
            <a:lvl8pPr lvl="7" algn="ctr">
              <a:lnSpc>
                <a:spcPct val="100000"/>
              </a:lnSpc>
              <a:spcBef>
                <a:spcPts val="400"/>
              </a:spcBef>
              <a:spcAft>
                <a:spcPts val="0"/>
              </a:spcAft>
              <a:buClr>
                <a:schemeClr val="lt1"/>
              </a:buClr>
              <a:buSzPts val="2000"/>
              <a:buNone/>
              <a:defRPr>
                <a:solidFill>
                  <a:schemeClr val="lt1"/>
                </a:solidFill>
              </a:defRPr>
            </a:lvl8pPr>
            <a:lvl9pPr lvl="8" algn="ctr">
              <a:lnSpc>
                <a:spcPct val="100000"/>
              </a:lnSpc>
              <a:spcBef>
                <a:spcPts val="400"/>
              </a:spcBef>
              <a:spcAft>
                <a:spcPts val="0"/>
              </a:spcAft>
              <a:buClr>
                <a:schemeClr val="lt1"/>
              </a:buClr>
              <a:buSzPts val="2000"/>
              <a:buNone/>
              <a:defRPr>
                <a:solidFill>
                  <a:schemeClr val="lt1"/>
                </a:solidFill>
              </a:defRPr>
            </a:lvl9pPr>
          </a:lstStyle>
          <a:p/>
        </p:txBody>
      </p:sp>
      <p:sp>
        <p:nvSpPr>
          <p:cNvPr id="38" name="Google Shape;38;p18"/>
          <p:cNvSpPr txBox="1"/>
          <p:nvPr>
            <p:ph idx="2" type="body"/>
          </p:nvPr>
        </p:nvSpPr>
        <p:spPr>
          <a:xfrm>
            <a:off x="722049" y="2355850"/>
            <a:ext cx="7690114" cy="1384994"/>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2000"/>
              </a:spcBef>
              <a:spcAft>
                <a:spcPts val="0"/>
              </a:spcAft>
              <a:buClr>
                <a:srgbClr val="FFE9D4"/>
              </a:buClr>
              <a:buSzPts val="10000"/>
              <a:buFont typeface="Arial"/>
              <a:buNone/>
              <a:defRPr b="1" i="1" sz="10000" u="none" cap="none" strike="noStrike">
                <a:solidFill>
                  <a:srgbClr val="FFE9D4"/>
                </a:solidFill>
                <a:latin typeface="Calibri"/>
                <a:ea typeface="Calibri"/>
                <a:cs typeface="Calibri"/>
                <a:sym typeface="Calibri"/>
              </a:defRPr>
            </a:lvl1pPr>
            <a:lvl2pPr indent="-342900" lvl="1" marL="914400" algn="l">
              <a:lnSpc>
                <a:spcPct val="90000"/>
              </a:lnSpc>
              <a:spcBef>
                <a:spcPts val="360"/>
              </a:spcBef>
              <a:spcAft>
                <a:spcPts val="0"/>
              </a:spcAft>
              <a:buClr>
                <a:schemeClr val="lt1"/>
              </a:buClr>
              <a:buSzPts val="1800"/>
              <a:buChar char="•"/>
              <a:defRPr/>
            </a:lvl2pPr>
            <a:lvl3pPr indent="-342900" lvl="2" marL="1371600" algn="l">
              <a:lnSpc>
                <a:spcPct val="90000"/>
              </a:lnSpc>
              <a:spcBef>
                <a:spcPts val="360"/>
              </a:spcBef>
              <a:spcAft>
                <a:spcPts val="0"/>
              </a:spcAft>
              <a:buClr>
                <a:schemeClr val="lt1"/>
              </a:buClr>
              <a:buSzPts val="1800"/>
              <a:buChar char="•"/>
              <a:defRPr/>
            </a:lvl3pPr>
            <a:lvl4pPr indent="-342900" lvl="3" marL="1828800" algn="l">
              <a:lnSpc>
                <a:spcPct val="90000"/>
              </a:lnSpc>
              <a:spcBef>
                <a:spcPts val="360"/>
              </a:spcBef>
              <a:spcAft>
                <a:spcPts val="0"/>
              </a:spcAft>
              <a:buClr>
                <a:schemeClr val="lt1"/>
              </a:buClr>
              <a:buSzPts val="1800"/>
              <a:buChar char="•"/>
              <a:defRPr/>
            </a:lvl4pPr>
            <a:lvl5pPr indent="-342900" lvl="4" marL="2286000" algn="l">
              <a:lnSpc>
                <a:spcPct val="90000"/>
              </a:lnSpc>
              <a:spcBef>
                <a:spcPts val="360"/>
              </a:spcBef>
              <a:spcAft>
                <a:spcPts val="0"/>
              </a:spcAft>
              <a:buClr>
                <a:schemeClr val="lt1"/>
              </a:buClr>
              <a:buSzPts val="1800"/>
              <a:buChar char="•"/>
              <a:defRPr/>
            </a:lvl5pPr>
            <a:lvl6pPr indent="-342900" lvl="5" marL="2743200" algn="l">
              <a:lnSpc>
                <a:spcPct val="100000"/>
              </a:lnSpc>
              <a:spcBef>
                <a:spcPts val="360"/>
              </a:spcBef>
              <a:spcAft>
                <a:spcPts val="0"/>
              </a:spcAft>
              <a:buClr>
                <a:schemeClr val="lt1"/>
              </a:buClr>
              <a:buSzPts val="1800"/>
              <a:buChar char="•"/>
              <a:defRPr/>
            </a:lvl6pPr>
            <a:lvl7pPr indent="-342900" lvl="6" marL="3200400" algn="l">
              <a:lnSpc>
                <a:spcPct val="100000"/>
              </a:lnSpc>
              <a:spcBef>
                <a:spcPts val="360"/>
              </a:spcBef>
              <a:spcAft>
                <a:spcPts val="0"/>
              </a:spcAft>
              <a:buClr>
                <a:schemeClr val="lt1"/>
              </a:buClr>
              <a:buSzPts val="1800"/>
              <a:buChar char="•"/>
              <a:defRPr/>
            </a:lvl7pPr>
            <a:lvl8pPr indent="-342900" lvl="7" marL="3657600" algn="l">
              <a:lnSpc>
                <a:spcPct val="100000"/>
              </a:lnSpc>
              <a:spcBef>
                <a:spcPts val="360"/>
              </a:spcBef>
              <a:spcAft>
                <a:spcPts val="0"/>
              </a:spcAft>
              <a:buClr>
                <a:schemeClr val="lt1"/>
              </a:buClr>
              <a:buSzPts val="1800"/>
              <a:buChar char="•"/>
              <a:defRPr/>
            </a:lvl8pPr>
            <a:lvl9pPr indent="-342900" lvl="8" marL="4114800" algn="l">
              <a:lnSpc>
                <a:spcPct val="100000"/>
              </a:lnSpc>
              <a:spcBef>
                <a:spcPts val="360"/>
              </a:spcBef>
              <a:spcAft>
                <a:spcPts val="0"/>
              </a:spcAft>
              <a:buClr>
                <a:schemeClr val="lt1"/>
              </a:buClr>
              <a:buSzPts val="1800"/>
              <a:buChar char="•"/>
              <a:defRPr/>
            </a:lvl9pPr>
          </a:lstStyle>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20"/>
          <p:cNvSpPr txBox="1"/>
          <p:nvPr>
            <p:ph type="title"/>
          </p:nvPr>
        </p:nvSpPr>
        <p:spPr>
          <a:xfrm>
            <a:off x="381000" y="230188"/>
            <a:ext cx="8382000" cy="665162"/>
          </a:xfrm>
          <a:prstGeom prst="rect">
            <a:avLst/>
          </a:prstGeom>
          <a:noFill/>
          <a:ln>
            <a:noFill/>
          </a:ln>
        </p:spPr>
        <p:txBody>
          <a:bodyPr anchorCtr="0" anchor="t" bIns="0" lIns="0" spcFirstLastPara="1" rIns="0" wrap="square" tIns="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1" name="Google Shape;41;p20"/>
          <p:cNvSpPr txBox="1"/>
          <p:nvPr>
            <p:ph idx="1" type="body"/>
          </p:nvPr>
        </p:nvSpPr>
        <p:spPr>
          <a:xfrm>
            <a:off x="381000" y="1412875"/>
            <a:ext cx="8382000" cy="2210862"/>
          </a:xfrm>
          <a:prstGeom prst="rect">
            <a:avLst/>
          </a:prstGeom>
          <a:noFill/>
          <a:ln>
            <a:noFill/>
          </a:ln>
        </p:spPr>
        <p:txBody>
          <a:bodyPr anchorCtr="0" anchor="t" bIns="0" lIns="0" spcFirstLastPara="1" rIns="0" wrap="square" tIns="0">
            <a:spAutoFit/>
          </a:bodyPr>
          <a:lstStyle>
            <a:lvl1pPr indent="-431800" lvl="0" marL="457200" algn="l">
              <a:lnSpc>
                <a:spcPct val="90000"/>
              </a:lnSpc>
              <a:spcBef>
                <a:spcPts val="640"/>
              </a:spcBef>
              <a:spcAft>
                <a:spcPts val="0"/>
              </a:spcAft>
              <a:buClr>
                <a:schemeClr val="lt1"/>
              </a:buClr>
              <a:buSzPts val="3200"/>
              <a:buFont typeface="Calibri"/>
              <a:buChar char="•"/>
              <a:defRPr/>
            </a:lvl1pPr>
            <a:lvl2pPr indent="-406400" lvl="1" marL="914400" algn="l">
              <a:lnSpc>
                <a:spcPct val="90000"/>
              </a:lnSpc>
              <a:spcBef>
                <a:spcPts val="560"/>
              </a:spcBef>
              <a:spcAft>
                <a:spcPts val="0"/>
              </a:spcAft>
              <a:buClr>
                <a:schemeClr val="lt1"/>
              </a:buClr>
              <a:buSzPts val="2800"/>
              <a:buFont typeface="Calibri"/>
              <a:buChar char="•"/>
              <a:defRPr/>
            </a:lvl2pPr>
            <a:lvl3pPr indent="-381000" lvl="2" marL="1371600" algn="l">
              <a:lnSpc>
                <a:spcPct val="90000"/>
              </a:lnSpc>
              <a:spcBef>
                <a:spcPts val="480"/>
              </a:spcBef>
              <a:spcAft>
                <a:spcPts val="0"/>
              </a:spcAft>
              <a:buClr>
                <a:schemeClr val="lt1"/>
              </a:buClr>
              <a:buSzPts val="2400"/>
              <a:buFont typeface="Calibri"/>
              <a:buChar char="•"/>
              <a:defRPr/>
            </a:lvl3pPr>
            <a:lvl4pPr indent="-381000" lvl="3" marL="1828800" algn="l">
              <a:lnSpc>
                <a:spcPct val="90000"/>
              </a:lnSpc>
              <a:spcBef>
                <a:spcPts val="480"/>
              </a:spcBef>
              <a:spcAft>
                <a:spcPts val="0"/>
              </a:spcAft>
              <a:buClr>
                <a:schemeClr val="lt1"/>
              </a:buClr>
              <a:buSzPts val="2400"/>
              <a:buFont typeface="Calibri"/>
              <a:buChar char="•"/>
              <a:defRPr/>
            </a:lvl4pPr>
            <a:lvl5pPr indent="-381000" lvl="4" marL="2286000" algn="l">
              <a:lnSpc>
                <a:spcPct val="90000"/>
              </a:lnSpc>
              <a:spcBef>
                <a:spcPts val="480"/>
              </a:spcBef>
              <a:spcAft>
                <a:spcPts val="0"/>
              </a:spcAft>
              <a:buClr>
                <a:schemeClr val="lt1"/>
              </a:buClr>
              <a:buSzPts val="2400"/>
              <a:buFont typeface="Calibri"/>
              <a:buChar char="•"/>
              <a:defRPr/>
            </a:lvl5pPr>
            <a:lvl6pPr indent="-342900" lvl="5" marL="2743200" algn="l">
              <a:lnSpc>
                <a:spcPct val="100000"/>
              </a:lnSpc>
              <a:spcBef>
                <a:spcPts val="360"/>
              </a:spcBef>
              <a:spcAft>
                <a:spcPts val="0"/>
              </a:spcAft>
              <a:buClr>
                <a:schemeClr val="lt1"/>
              </a:buClr>
              <a:buSzPts val="1800"/>
              <a:buChar char="•"/>
              <a:defRPr/>
            </a:lvl6pPr>
            <a:lvl7pPr indent="-342900" lvl="6" marL="3200400" algn="l">
              <a:lnSpc>
                <a:spcPct val="100000"/>
              </a:lnSpc>
              <a:spcBef>
                <a:spcPts val="360"/>
              </a:spcBef>
              <a:spcAft>
                <a:spcPts val="0"/>
              </a:spcAft>
              <a:buClr>
                <a:schemeClr val="lt1"/>
              </a:buClr>
              <a:buSzPts val="1800"/>
              <a:buChar char="•"/>
              <a:defRPr/>
            </a:lvl7pPr>
            <a:lvl8pPr indent="-342900" lvl="7" marL="3657600" algn="l">
              <a:lnSpc>
                <a:spcPct val="100000"/>
              </a:lnSpc>
              <a:spcBef>
                <a:spcPts val="360"/>
              </a:spcBef>
              <a:spcAft>
                <a:spcPts val="0"/>
              </a:spcAft>
              <a:buClr>
                <a:schemeClr val="lt1"/>
              </a:buClr>
              <a:buSzPts val="1800"/>
              <a:buChar char="•"/>
              <a:defRPr/>
            </a:lvl8pPr>
            <a:lvl9pPr indent="-342900" lvl="8" marL="4114800" algn="l">
              <a:lnSpc>
                <a:spcPct val="100000"/>
              </a:lnSpc>
              <a:spcBef>
                <a:spcPts val="360"/>
              </a:spcBef>
              <a:spcAft>
                <a:spcPts val="0"/>
              </a:spcAft>
              <a:buClr>
                <a:schemeClr val="lt1"/>
              </a:buClr>
              <a:buSzPts val="1800"/>
              <a:buChar char="•"/>
              <a:defRPr/>
            </a:lvl9pPr>
          </a:lstStyle>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2" name="Shape 42"/>
        <p:cNvGrpSpPr/>
        <p:nvPr/>
      </p:nvGrpSpPr>
      <p:grpSpPr>
        <a:xfrm>
          <a:off x="0" y="0"/>
          <a:ext cx="0" cy="0"/>
          <a:chOff x="0" y="0"/>
          <a:chExt cx="0" cy="0"/>
        </a:xfrm>
      </p:grpSpPr>
      <p:sp>
        <p:nvSpPr>
          <p:cNvPr id="43" name="Google Shape;43;p21"/>
          <p:cNvSpPr txBox="1"/>
          <p:nvPr>
            <p:ph type="title"/>
          </p:nvPr>
        </p:nvSpPr>
        <p:spPr>
          <a:xfrm>
            <a:off x="381000" y="230188"/>
            <a:ext cx="8382000" cy="665162"/>
          </a:xfrm>
          <a:prstGeom prst="rect">
            <a:avLst/>
          </a:prstGeom>
          <a:noFill/>
          <a:ln>
            <a:noFill/>
          </a:ln>
        </p:spPr>
        <p:txBody>
          <a:bodyPr anchorCtr="0" anchor="t" bIns="0" lIns="0" spcFirstLastPara="1" rIns="0" wrap="square" tIns="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4" name="Google Shape;44;p21"/>
          <p:cNvSpPr txBox="1"/>
          <p:nvPr>
            <p:ph idx="1" type="body"/>
          </p:nvPr>
        </p:nvSpPr>
        <p:spPr>
          <a:xfrm>
            <a:off x="381000" y="1411553"/>
            <a:ext cx="4114800" cy="2129814"/>
          </a:xfrm>
          <a:prstGeom prst="rect">
            <a:avLst/>
          </a:prstGeom>
          <a:noFill/>
          <a:ln>
            <a:noFill/>
          </a:ln>
        </p:spPr>
        <p:txBody>
          <a:bodyPr anchorCtr="0" anchor="t" bIns="0" lIns="0" spcFirstLastPara="1" rIns="0" wrap="square" tIns="0">
            <a:spAutoFit/>
          </a:bodyPr>
          <a:lstStyle>
            <a:lvl1pPr indent="-406400" lvl="0" marL="457200" algn="l">
              <a:lnSpc>
                <a:spcPct val="90000"/>
              </a:lnSpc>
              <a:spcBef>
                <a:spcPts val="560"/>
              </a:spcBef>
              <a:spcAft>
                <a:spcPts val="0"/>
              </a:spcAft>
              <a:buClr>
                <a:schemeClr val="lt1"/>
              </a:buClr>
              <a:buSzPts val="2800"/>
              <a:buFont typeface="Calibri"/>
              <a:buChar char="•"/>
              <a:defRPr sz="2800"/>
            </a:lvl1pPr>
            <a:lvl2pPr indent="-381000" lvl="1" marL="914400" algn="l">
              <a:lnSpc>
                <a:spcPct val="90000"/>
              </a:lnSpc>
              <a:spcBef>
                <a:spcPts val="480"/>
              </a:spcBef>
              <a:spcAft>
                <a:spcPts val="0"/>
              </a:spcAft>
              <a:buClr>
                <a:schemeClr val="lt1"/>
              </a:buClr>
              <a:buSzPts val="2400"/>
              <a:buFont typeface="Calibri"/>
              <a:buChar char="•"/>
              <a:defRPr sz="2400"/>
            </a:lvl2pPr>
            <a:lvl3pPr indent="-355600" lvl="2" marL="1371600" algn="l">
              <a:lnSpc>
                <a:spcPct val="90000"/>
              </a:lnSpc>
              <a:spcBef>
                <a:spcPts val="400"/>
              </a:spcBef>
              <a:spcAft>
                <a:spcPts val="0"/>
              </a:spcAft>
              <a:buClr>
                <a:schemeClr val="lt1"/>
              </a:buClr>
              <a:buSzPts val="2000"/>
              <a:buFont typeface="Calibri"/>
              <a:buChar char="•"/>
              <a:defRPr sz="2000"/>
            </a:lvl3pPr>
            <a:lvl4pPr indent="-342900" lvl="3" marL="1828800" algn="l">
              <a:lnSpc>
                <a:spcPct val="90000"/>
              </a:lnSpc>
              <a:spcBef>
                <a:spcPts val="360"/>
              </a:spcBef>
              <a:spcAft>
                <a:spcPts val="0"/>
              </a:spcAft>
              <a:buClr>
                <a:schemeClr val="lt1"/>
              </a:buClr>
              <a:buSzPts val="1800"/>
              <a:buFont typeface="Calibri"/>
              <a:buChar char="•"/>
              <a:defRPr sz="1800"/>
            </a:lvl4pPr>
            <a:lvl5pPr indent="-342900" lvl="4" marL="2286000" algn="l">
              <a:lnSpc>
                <a:spcPct val="90000"/>
              </a:lnSpc>
              <a:spcBef>
                <a:spcPts val="360"/>
              </a:spcBef>
              <a:spcAft>
                <a:spcPts val="0"/>
              </a:spcAft>
              <a:buClr>
                <a:schemeClr val="lt1"/>
              </a:buClr>
              <a:buSzPts val="1800"/>
              <a:buFont typeface="Calibri"/>
              <a:buChar char="•"/>
              <a:defRPr sz="1800"/>
            </a:lvl5pPr>
            <a:lvl6pPr indent="-342900" lvl="5" marL="2743200" algn="l">
              <a:lnSpc>
                <a:spcPct val="100000"/>
              </a:lnSpc>
              <a:spcBef>
                <a:spcPts val="360"/>
              </a:spcBef>
              <a:spcAft>
                <a:spcPts val="0"/>
              </a:spcAft>
              <a:buClr>
                <a:schemeClr val="lt1"/>
              </a:buClr>
              <a:buSzPts val="1800"/>
              <a:buChar char="•"/>
              <a:defRPr sz="1800"/>
            </a:lvl6pPr>
            <a:lvl7pPr indent="-342900" lvl="6" marL="3200400" algn="l">
              <a:lnSpc>
                <a:spcPct val="100000"/>
              </a:lnSpc>
              <a:spcBef>
                <a:spcPts val="360"/>
              </a:spcBef>
              <a:spcAft>
                <a:spcPts val="0"/>
              </a:spcAft>
              <a:buClr>
                <a:schemeClr val="lt1"/>
              </a:buClr>
              <a:buSzPts val="1800"/>
              <a:buChar char="•"/>
              <a:defRPr sz="1800"/>
            </a:lvl7pPr>
            <a:lvl8pPr indent="-342900" lvl="7" marL="3657600" algn="l">
              <a:lnSpc>
                <a:spcPct val="100000"/>
              </a:lnSpc>
              <a:spcBef>
                <a:spcPts val="360"/>
              </a:spcBef>
              <a:spcAft>
                <a:spcPts val="0"/>
              </a:spcAft>
              <a:buClr>
                <a:schemeClr val="lt1"/>
              </a:buClr>
              <a:buSzPts val="1800"/>
              <a:buChar char="•"/>
              <a:defRPr sz="1800"/>
            </a:lvl8pPr>
            <a:lvl9pPr indent="-342900" lvl="8" marL="4114800" algn="l">
              <a:lnSpc>
                <a:spcPct val="100000"/>
              </a:lnSpc>
              <a:spcBef>
                <a:spcPts val="360"/>
              </a:spcBef>
              <a:spcAft>
                <a:spcPts val="0"/>
              </a:spcAft>
              <a:buClr>
                <a:schemeClr val="lt1"/>
              </a:buClr>
              <a:buSzPts val="1800"/>
              <a:buChar char="•"/>
              <a:defRPr sz="1800"/>
            </a:lvl9pPr>
          </a:lstStyle>
          <a:p/>
        </p:txBody>
      </p:sp>
      <p:sp>
        <p:nvSpPr>
          <p:cNvPr id="45" name="Google Shape;45;p21"/>
          <p:cNvSpPr txBox="1"/>
          <p:nvPr>
            <p:ph idx="2" type="body"/>
          </p:nvPr>
        </p:nvSpPr>
        <p:spPr>
          <a:xfrm>
            <a:off x="4648200" y="1411553"/>
            <a:ext cx="4114800" cy="2129814"/>
          </a:xfrm>
          <a:prstGeom prst="rect">
            <a:avLst/>
          </a:prstGeom>
          <a:noFill/>
          <a:ln>
            <a:noFill/>
          </a:ln>
        </p:spPr>
        <p:txBody>
          <a:bodyPr anchorCtr="0" anchor="t" bIns="0" lIns="0" spcFirstLastPara="1" rIns="0" wrap="square" tIns="0">
            <a:spAutoFit/>
          </a:bodyPr>
          <a:lstStyle>
            <a:lvl1pPr indent="-406400" lvl="0" marL="457200" algn="l">
              <a:lnSpc>
                <a:spcPct val="90000"/>
              </a:lnSpc>
              <a:spcBef>
                <a:spcPts val="560"/>
              </a:spcBef>
              <a:spcAft>
                <a:spcPts val="0"/>
              </a:spcAft>
              <a:buClr>
                <a:schemeClr val="lt1"/>
              </a:buClr>
              <a:buSzPts val="2800"/>
              <a:buFont typeface="Calibri"/>
              <a:buChar char="•"/>
              <a:defRPr sz="2800"/>
            </a:lvl1pPr>
            <a:lvl2pPr indent="-381000" lvl="1" marL="914400" algn="l">
              <a:lnSpc>
                <a:spcPct val="90000"/>
              </a:lnSpc>
              <a:spcBef>
                <a:spcPts val="480"/>
              </a:spcBef>
              <a:spcAft>
                <a:spcPts val="0"/>
              </a:spcAft>
              <a:buClr>
                <a:schemeClr val="lt1"/>
              </a:buClr>
              <a:buSzPts val="2400"/>
              <a:buFont typeface="Calibri"/>
              <a:buChar char="•"/>
              <a:defRPr sz="2400"/>
            </a:lvl2pPr>
            <a:lvl3pPr indent="-355600" lvl="2" marL="1371600" algn="l">
              <a:lnSpc>
                <a:spcPct val="90000"/>
              </a:lnSpc>
              <a:spcBef>
                <a:spcPts val="400"/>
              </a:spcBef>
              <a:spcAft>
                <a:spcPts val="0"/>
              </a:spcAft>
              <a:buClr>
                <a:schemeClr val="lt1"/>
              </a:buClr>
              <a:buSzPts val="2000"/>
              <a:buFont typeface="Calibri"/>
              <a:buChar char="•"/>
              <a:defRPr sz="2000"/>
            </a:lvl3pPr>
            <a:lvl4pPr indent="-342900" lvl="3" marL="1828800" algn="l">
              <a:lnSpc>
                <a:spcPct val="90000"/>
              </a:lnSpc>
              <a:spcBef>
                <a:spcPts val="360"/>
              </a:spcBef>
              <a:spcAft>
                <a:spcPts val="0"/>
              </a:spcAft>
              <a:buClr>
                <a:schemeClr val="lt1"/>
              </a:buClr>
              <a:buSzPts val="1800"/>
              <a:buFont typeface="Calibri"/>
              <a:buChar char="•"/>
              <a:defRPr sz="1800"/>
            </a:lvl4pPr>
            <a:lvl5pPr indent="-342900" lvl="4" marL="2286000" algn="l">
              <a:lnSpc>
                <a:spcPct val="90000"/>
              </a:lnSpc>
              <a:spcBef>
                <a:spcPts val="360"/>
              </a:spcBef>
              <a:spcAft>
                <a:spcPts val="0"/>
              </a:spcAft>
              <a:buClr>
                <a:schemeClr val="lt1"/>
              </a:buClr>
              <a:buSzPts val="1800"/>
              <a:buFont typeface="Calibri"/>
              <a:buChar char="•"/>
              <a:defRPr sz="1800"/>
            </a:lvl5pPr>
            <a:lvl6pPr indent="-342900" lvl="5" marL="2743200" algn="l">
              <a:lnSpc>
                <a:spcPct val="100000"/>
              </a:lnSpc>
              <a:spcBef>
                <a:spcPts val="360"/>
              </a:spcBef>
              <a:spcAft>
                <a:spcPts val="0"/>
              </a:spcAft>
              <a:buClr>
                <a:schemeClr val="lt1"/>
              </a:buClr>
              <a:buSzPts val="1800"/>
              <a:buChar char="•"/>
              <a:defRPr sz="1800"/>
            </a:lvl6pPr>
            <a:lvl7pPr indent="-342900" lvl="6" marL="3200400" algn="l">
              <a:lnSpc>
                <a:spcPct val="100000"/>
              </a:lnSpc>
              <a:spcBef>
                <a:spcPts val="360"/>
              </a:spcBef>
              <a:spcAft>
                <a:spcPts val="0"/>
              </a:spcAft>
              <a:buClr>
                <a:schemeClr val="lt1"/>
              </a:buClr>
              <a:buSzPts val="1800"/>
              <a:buChar char="•"/>
              <a:defRPr sz="1800"/>
            </a:lvl7pPr>
            <a:lvl8pPr indent="-342900" lvl="7" marL="3657600" algn="l">
              <a:lnSpc>
                <a:spcPct val="100000"/>
              </a:lnSpc>
              <a:spcBef>
                <a:spcPts val="360"/>
              </a:spcBef>
              <a:spcAft>
                <a:spcPts val="0"/>
              </a:spcAft>
              <a:buClr>
                <a:schemeClr val="lt1"/>
              </a:buClr>
              <a:buSzPts val="1800"/>
              <a:buChar char="•"/>
              <a:defRPr sz="1800"/>
            </a:lvl8pPr>
            <a:lvl9pPr indent="-342900" lvl="8" marL="4114800" algn="l">
              <a:lnSpc>
                <a:spcPct val="100000"/>
              </a:lnSpc>
              <a:spcBef>
                <a:spcPts val="360"/>
              </a:spcBef>
              <a:spcAft>
                <a:spcPts val="0"/>
              </a:spcAft>
              <a:buClr>
                <a:schemeClr val="lt1"/>
              </a:buClr>
              <a:buSzPts val="1800"/>
              <a:buChar char="•"/>
              <a:defRPr sz="1800"/>
            </a:lvl9pPr>
          </a:lstStyle>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6" name="Shape 46"/>
        <p:cNvGrpSpPr/>
        <p:nvPr/>
      </p:nvGrpSpPr>
      <p:grpSpPr>
        <a:xfrm>
          <a:off x="0" y="0"/>
          <a:ext cx="0" cy="0"/>
          <a:chOff x="0" y="0"/>
          <a:chExt cx="0" cy="0"/>
        </a:xfrm>
      </p:grpSpPr>
      <p:sp>
        <p:nvSpPr>
          <p:cNvPr id="47" name="Google Shape;47;p23"/>
          <p:cNvSpPr txBox="1"/>
          <p:nvPr>
            <p:ph type="title"/>
          </p:nvPr>
        </p:nvSpPr>
        <p:spPr>
          <a:xfrm>
            <a:off x="381000" y="230188"/>
            <a:ext cx="8382000" cy="665162"/>
          </a:xfrm>
          <a:prstGeom prst="rect">
            <a:avLst/>
          </a:prstGeom>
          <a:noFill/>
          <a:ln>
            <a:noFill/>
          </a:ln>
        </p:spPr>
        <p:txBody>
          <a:bodyPr anchorCtr="0" anchor="t" bIns="0" lIns="0" spcFirstLastPara="1" rIns="0" wrap="square" tIns="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image" Target="../media/image4.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2.xml"/><Relationship Id="rId10" Type="http://schemas.openxmlformats.org/officeDocument/2006/relationships/slideLayout" Target="../slideLayouts/slideLayout11.xml"/><Relationship Id="rId13" Type="http://schemas.openxmlformats.org/officeDocument/2006/relationships/slideLayout" Target="../slideLayouts/slideLayout14.xml"/><Relationship Id="rId12" Type="http://schemas.openxmlformats.org/officeDocument/2006/relationships/slideLayout" Target="../slideLayouts/slideLayout13.xml"/><Relationship Id="rId1" Type="http://schemas.openxmlformats.org/officeDocument/2006/relationships/image" Target="../media/image1.jpg"/><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pic>
        <p:nvPicPr>
          <p:cNvPr descr="white rectangle.png" id="10" name="Google Shape;10;p13"/>
          <p:cNvPicPr preferRelativeResize="0"/>
          <p:nvPr/>
        </p:nvPicPr>
        <p:blipFill rotWithShape="1">
          <a:blip r:embed="rId2">
            <a:alphaModFix/>
          </a:blip>
          <a:srcRect b="10451" l="0" r="0" t="0"/>
          <a:stretch/>
        </p:blipFill>
        <p:spPr>
          <a:xfrm>
            <a:off x="0" y="1300163"/>
            <a:ext cx="9144000" cy="5557837"/>
          </a:xfrm>
          <a:prstGeom prst="rect">
            <a:avLst/>
          </a:prstGeom>
          <a:noFill/>
          <a:ln>
            <a:noFill/>
          </a:ln>
        </p:spPr>
      </p:pic>
      <p:sp>
        <p:nvSpPr>
          <p:cNvPr id="11" name="Google Shape;11;p13"/>
          <p:cNvSpPr txBox="1"/>
          <p:nvPr>
            <p:ph type="title"/>
          </p:nvPr>
        </p:nvSpPr>
        <p:spPr>
          <a:xfrm>
            <a:off x="381000" y="230188"/>
            <a:ext cx="8382000" cy="665162"/>
          </a:xfrm>
          <a:prstGeom prst="rect">
            <a:avLst/>
          </a:prstGeom>
          <a:noFill/>
          <a:ln>
            <a:noFill/>
          </a:ln>
        </p:spPr>
        <p:txBody>
          <a:bodyPr anchorCtr="0" anchor="t" bIns="0" lIns="0" spcFirstLastPara="1" rIns="0" wrap="square" tIns="0">
            <a:spAutoFit/>
          </a:bodyPr>
          <a:lstStyle>
            <a:lvl1pPr lvl="0" marR="0" rtl="0" algn="l">
              <a:lnSpc>
                <a:spcPct val="90000"/>
              </a:lnSpc>
              <a:spcBef>
                <a:spcPts val="0"/>
              </a:spcBef>
              <a:spcAft>
                <a:spcPts val="0"/>
              </a:spcAft>
              <a:buClr>
                <a:srgbClr val="000000"/>
              </a:buClr>
              <a:buSzPts val="1400"/>
              <a:buFont typeface="Arial"/>
              <a:buNone/>
              <a:defRPr b="0" i="0" sz="4800" u="none" cap="none" strike="noStrike">
                <a:solidFill>
                  <a:srgbClr val="FFFFB9"/>
                </a:solidFill>
                <a:latin typeface="Calibri"/>
                <a:ea typeface="Calibri"/>
                <a:cs typeface="Calibri"/>
                <a:sym typeface="Calibri"/>
              </a:defRPr>
            </a:lvl1pPr>
            <a:lvl2pPr lvl="1"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9pPr>
          </a:lstStyle>
          <a:p/>
        </p:txBody>
      </p:sp>
      <p:sp>
        <p:nvSpPr>
          <p:cNvPr id="12" name="Google Shape;12;p13"/>
          <p:cNvSpPr txBox="1"/>
          <p:nvPr>
            <p:ph idx="1" type="body"/>
          </p:nvPr>
        </p:nvSpPr>
        <p:spPr>
          <a:xfrm>
            <a:off x="722313" y="1905000"/>
            <a:ext cx="8040687" cy="2108200"/>
          </a:xfrm>
          <a:prstGeom prst="rect">
            <a:avLst/>
          </a:prstGeom>
          <a:noFill/>
          <a:ln>
            <a:noFill/>
          </a:ln>
        </p:spPr>
        <p:txBody>
          <a:bodyPr anchorCtr="0" anchor="t" bIns="0" lIns="0" spcFirstLastPara="1" rIns="0" wrap="square" tIns="0">
            <a:spAutoFit/>
          </a:bodyPr>
          <a:lstStyle>
            <a:lvl1pPr indent="-228600" lvl="0" marL="457200" marR="0" rtl="0" algn="l">
              <a:lnSpc>
                <a:spcPct val="90000"/>
              </a:lnSpc>
              <a:spcBef>
                <a:spcPts val="600"/>
              </a:spcBef>
              <a:spcAft>
                <a:spcPts val="0"/>
              </a:spcAft>
              <a:buClr>
                <a:srgbClr val="000000"/>
              </a:buClr>
              <a:buSzPts val="1400"/>
              <a:buFont typeface="Arial"/>
              <a:buNone/>
              <a:defRPr b="1" i="0" sz="3000" u="none" cap="none" strike="noStrike">
                <a:solidFill>
                  <a:schemeClr val="dk1"/>
                </a:solidFill>
                <a:latin typeface="Courier New"/>
                <a:ea typeface="Courier New"/>
                <a:cs typeface="Courier New"/>
                <a:sym typeface="Courier New"/>
              </a:defRPr>
            </a:lvl1pPr>
            <a:lvl2pPr indent="-228600" lvl="1" marL="914400" marR="0" rtl="0" algn="l">
              <a:lnSpc>
                <a:spcPct val="90000"/>
              </a:lnSpc>
              <a:spcBef>
                <a:spcPts val="560"/>
              </a:spcBef>
              <a:spcAft>
                <a:spcPts val="0"/>
              </a:spcAft>
              <a:buClr>
                <a:srgbClr val="000000"/>
              </a:buClr>
              <a:buSzPts val="1400"/>
              <a:buFont typeface="Arial"/>
              <a:buNone/>
              <a:defRPr b="1" i="0" sz="2800" u="none" cap="none" strike="noStrike">
                <a:solidFill>
                  <a:schemeClr val="dk1"/>
                </a:solidFill>
                <a:latin typeface="Courier New"/>
                <a:ea typeface="Courier New"/>
                <a:cs typeface="Courier New"/>
                <a:sym typeface="Courier New"/>
              </a:defRPr>
            </a:lvl2pPr>
            <a:lvl3pPr indent="-228600" lvl="2" marL="1371600" marR="0" rtl="0" algn="l">
              <a:lnSpc>
                <a:spcPct val="90000"/>
              </a:lnSpc>
              <a:spcBef>
                <a:spcPts val="480"/>
              </a:spcBef>
              <a:spcAft>
                <a:spcPts val="0"/>
              </a:spcAft>
              <a:buClr>
                <a:srgbClr val="000000"/>
              </a:buClr>
              <a:buSzPts val="1400"/>
              <a:buFont typeface="Arial"/>
              <a:buNone/>
              <a:defRPr b="1" i="0" sz="2400" u="none" cap="none" strike="noStrike">
                <a:solidFill>
                  <a:schemeClr val="dk1"/>
                </a:solidFill>
                <a:latin typeface="Courier New"/>
                <a:ea typeface="Courier New"/>
                <a:cs typeface="Courier New"/>
                <a:sym typeface="Courier New"/>
              </a:defRPr>
            </a:lvl3pPr>
            <a:lvl4pPr indent="-228600" lvl="3" marL="1828800" marR="0" rtl="0" algn="l">
              <a:lnSpc>
                <a:spcPct val="90000"/>
              </a:lnSpc>
              <a:spcBef>
                <a:spcPts val="480"/>
              </a:spcBef>
              <a:spcAft>
                <a:spcPts val="0"/>
              </a:spcAft>
              <a:buClr>
                <a:srgbClr val="000000"/>
              </a:buClr>
              <a:buSzPts val="1400"/>
              <a:buFont typeface="Arial"/>
              <a:buNone/>
              <a:defRPr b="1" i="0" sz="2400" u="none" cap="none" strike="noStrike">
                <a:solidFill>
                  <a:schemeClr val="dk1"/>
                </a:solidFill>
                <a:latin typeface="Courier New"/>
                <a:ea typeface="Courier New"/>
                <a:cs typeface="Courier New"/>
                <a:sym typeface="Courier New"/>
              </a:defRPr>
            </a:lvl4pPr>
            <a:lvl5pPr indent="-228600" lvl="4" marL="2286000" marR="0" rtl="0" algn="l">
              <a:lnSpc>
                <a:spcPct val="90000"/>
              </a:lnSpc>
              <a:spcBef>
                <a:spcPts val="480"/>
              </a:spcBef>
              <a:spcAft>
                <a:spcPts val="0"/>
              </a:spcAft>
              <a:buClr>
                <a:srgbClr val="000000"/>
              </a:buClr>
              <a:buSzPts val="1400"/>
              <a:buFont typeface="Arial"/>
              <a:buNone/>
              <a:defRPr b="1" i="0" sz="2400" u="none" cap="none" strike="noStrike">
                <a:solidFill>
                  <a:schemeClr val="dk1"/>
                </a:solidFill>
                <a:latin typeface="Courier New"/>
                <a:ea typeface="Courier New"/>
                <a:cs typeface="Courier New"/>
                <a:sym typeface="Courier New"/>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Lst>
  <p:transition>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0" name="Shape 20"/>
        <p:cNvGrpSpPr/>
        <p:nvPr/>
      </p:nvGrpSpPr>
      <p:grpSpPr>
        <a:xfrm>
          <a:off x="0" y="0"/>
          <a:ext cx="0" cy="0"/>
          <a:chOff x="0" y="0"/>
          <a:chExt cx="0" cy="0"/>
        </a:xfrm>
      </p:grpSpPr>
      <p:sp>
        <p:nvSpPr>
          <p:cNvPr id="21" name="Google Shape;21;p16"/>
          <p:cNvSpPr txBox="1"/>
          <p:nvPr>
            <p:ph type="title"/>
          </p:nvPr>
        </p:nvSpPr>
        <p:spPr>
          <a:xfrm>
            <a:off x="381000" y="230188"/>
            <a:ext cx="8382000" cy="665162"/>
          </a:xfrm>
          <a:prstGeom prst="rect">
            <a:avLst/>
          </a:prstGeom>
          <a:noFill/>
          <a:ln>
            <a:noFill/>
          </a:ln>
        </p:spPr>
        <p:txBody>
          <a:bodyPr anchorCtr="0" anchor="t" bIns="0" lIns="0" spcFirstLastPara="1" rIns="0" wrap="square" tIns="0">
            <a:spAutoFit/>
          </a:bodyPr>
          <a:lstStyle>
            <a:lvl1pPr lvl="0" marR="0" rtl="0" algn="l">
              <a:lnSpc>
                <a:spcPct val="90000"/>
              </a:lnSpc>
              <a:spcBef>
                <a:spcPts val="0"/>
              </a:spcBef>
              <a:spcAft>
                <a:spcPts val="0"/>
              </a:spcAft>
              <a:buClr>
                <a:srgbClr val="000000"/>
              </a:buClr>
              <a:buSzPts val="1400"/>
              <a:buFont typeface="Arial"/>
              <a:buNone/>
              <a:defRPr b="0" i="0" sz="4800" u="none" cap="none" strike="noStrike">
                <a:solidFill>
                  <a:srgbClr val="FFFFB9"/>
                </a:solidFill>
                <a:latin typeface="Calibri"/>
                <a:ea typeface="Calibri"/>
                <a:cs typeface="Calibri"/>
                <a:sym typeface="Calibri"/>
              </a:defRPr>
            </a:lvl1pPr>
            <a:lvl2pPr lvl="1" marR="0" rtl="0" algn="l">
              <a:lnSpc>
                <a:spcPct val="90000"/>
              </a:lnSpc>
              <a:spcBef>
                <a:spcPts val="0"/>
              </a:spcBef>
              <a:spcAft>
                <a:spcPts val="0"/>
              </a:spcAft>
              <a:buClr>
                <a:srgbClr val="000000"/>
              </a:buClr>
              <a:buSzPts val="1400"/>
              <a:buFont typeface="Arial"/>
              <a:buNone/>
              <a:defRPr b="0" i="0" sz="4800" u="none" cap="none" strike="noStrike">
                <a:solidFill>
                  <a:schemeClr val="lt1"/>
                </a:solidFill>
                <a:latin typeface="Calibri"/>
                <a:ea typeface="Calibri"/>
                <a:cs typeface="Calibri"/>
                <a:sym typeface="Calibri"/>
              </a:defRPr>
            </a:lvl2pPr>
            <a:lvl3pPr lvl="2" marR="0" rtl="0" algn="l">
              <a:lnSpc>
                <a:spcPct val="90000"/>
              </a:lnSpc>
              <a:spcBef>
                <a:spcPts val="0"/>
              </a:spcBef>
              <a:spcAft>
                <a:spcPts val="0"/>
              </a:spcAft>
              <a:buClr>
                <a:srgbClr val="000000"/>
              </a:buClr>
              <a:buSzPts val="1400"/>
              <a:buFont typeface="Arial"/>
              <a:buNone/>
              <a:defRPr b="0" i="0" sz="4800" u="none" cap="none" strike="noStrike">
                <a:solidFill>
                  <a:schemeClr val="lt1"/>
                </a:solidFill>
                <a:latin typeface="Calibri"/>
                <a:ea typeface="Calibri"/>
                <a:cs typeface="Calibri"/>
                <a:sym typeface="Calibri"/>
              </a:defRPr>
            </a:lvl3pPr>
            <a:lvl4pPr lvl="3" marR="0" rtl="0" algn="l">
              <a:lnSpc>
                <a:spcPct val="90000"/>
              </a:lnSpc>
              <a:spcBef>
                <a:spcPts val="0"/>
              </a:spcBef>
              <a:spcAft>
                <a:spcPts val="0"/>
              </a:spcAft>
              <a:buClr>
                <a:srgbClr val="000000"/>
              </a:buClr>
              <a:buSzPts val="1400"/>
              <a:buFont typeface="Arial"/>
              <a:buNone/>
              <a:defRPr b="0" i="0" sz="4800" u="none" cap="none" strike="noStrike">
                <a:solidFill>
                  <a:schemeClr val="lt1"/>
                </a:solidFill>
                <a:latin typeface="Calibri"/>
                <a:ea typeface="Calibri"/>
                <a:cs typeface="Calibri"/>
                <a:sym typeface="Calibri"/>
              </a:defRPr>
            </a:lvl4pPr>
            <a:lvl5pPr lvl="4" marR="0" rtl="0" algn="l">
              <a:lnSpc>
                <a:spcPct val="90000"/>
              </a:lnSpc>
              <a:spcBef>
                <a:spcPts val="0"/>
              </a:spcBef>
              <a:spcAft>
                <a:spcPts val="0"/>
              </a:spcAft>
              <a:buClr>
                <a:srgbClr val="000000"/>
              </a:buClr>
              <a:buSzPts val="1400"/>
              <a:buFont typeface="Arial"/>
              <a:buNone/>
              <a:defRPr b="0" i="0" sz="4800" u="none" cap="none" strike="noStrike">
                <a:solidFill>
                  <a:schemeClr val="lt1"/>
                </a:solidFill>
                <a:latin typeface="Calibri"/>
                <a:ea typeface="Calibri"/>
                <a:cs typeface="Calibri"/>
                <a:sym typeface="Calibri"/>
              </a:defRPr>
            </a:lvl5pPr>
            <a:lvl6pPr lvl="5" marR="0" rtl="0" algn="l">
              <a:lnSpc>
                <a:spcPct val="90000"/>
              </a:lnSpc>
              <a:spcBef>
                <a:spcPts val="0"/>
              </a:spcBef>
              <a:spcAft>
                <a:spcPts val="0"/>
              </a:spcAft>
              <a:buClr>
                <a:srgbClr val="000000"/>
              </a:buClr>
              <a:buSzPts val="1400"/>
              <a:buFont typeface="Arial"/>
              <a:buNone/>
              <a:defRPr b="0" i="0" sz="4800" u="none" cap="none" strike="noStrike">
                <a:solidFill>
                  <a:schemeClr val="lt1"/>
                </a:solidFill>
                <a:latin typeface="Calibri"/>
                <a:ea typeface="Calibri"/>
                <a:cs typeface="Calibri"/>
                <a:sym typeface="Calibri"/>
              </a:defRPr>
            </a:lvl6pPr>
            <a:lvl7pPr lvl="6" marR="0" rtl="0" algn="l">
              <a:lnSpc>
                <a:spcPct val="90000"/>
              </a:lnSpc>
              <a:spcBef>
                <a:spcPts val="0"/>
              </a:spcBef>
              <a:spcAft>
                <a:spcPts val="0"/>
              </a:spcAft>
              <a:buClr>
                <a:srgbClr val="000000"/>
              </a:buClr>
              <a:buSzPts val="1400"/>
              <a:buFont typeface="Arial"/>
              <a:buNone/>
              <a:defRPr b="0" i="0" sz="4800" u="none" cap="none" strike="noStrike">
                <a:solidFill>
                  <a:schemeClr val="lt1"/>
                </a:solidFill>
                <a:latin typeface="Calibri"/>
                <a:ea typeface="Calibri"/>
                <a:cs typeface="Calibri"/>
                <a:sym typeface="Calibri"/>
              </a:defRPr>
            </a:lvl7pPr>
            <a:lvl8pPr lvl="7" marR="0" rtl="0" algn="l">
              <a:lnSpc>
                <a:spcPct val="90000"/>
              </a:lnSpc>
              <a:spcBef>
                <a:spcPts val="0"/>
              </a:spcBef>
              <a:spcAft>
                <a:spcPts val="0"/>
              </a:spcAft>
              <a:buClr>
                <a:srgbClr val="000000"/>
              </a:buClr>
              <a:buSzPts val="1400"/>
              <a:buFont typeface="Arial"/>
              <a:buNone/>
              <a:defRPr b="0" i="0" sz="4800" u="none" cap="none" strike="noStrike">
                <a:solidFill>
                  <a:schemeClr val="lt1"/>
                </a:solidFill>
                <a:latin typeface="Calibri"/>
                <a:ea typeface="Calibri"/>
                <a:cs typeface="Calibri"/>
                <a:sym typeface="Calibri"/>
              </a:defRPr>
            </a:lvl8pPr>
            <a:lvl9pPr lvl="8" marR="0" rtl="0" algn="l">
              <a:lnSpc>
                <a:spcPct val="90000"/>
              </a:lnSpc>
              <a:spcBef>
                <a:spcPts val="0"/>
              </a:spcBef>
              <a:spcAft>
                <a:spcPts val="0"/>
              </a:spcAft>
              <a:buClr>
                <a:srgbClr val="000000"/>
              </a:buClr>
              <a:buSzPts val="1400"/>
              <a:buFont typeface="Arial"/>
              <a:buNone/>
              <a:defRPr b="0" i="0" sz="4800" u="none" cap="none" strike="noStrike">
                <a:solidFill>
                  <a:schemeClr val="lt1"/>
                </a:solidFill>
                <a:latin typeface="Calibri"/>
                <a:ea typeface="Calibri"/>
                <a:cs typeface="Calibri"/>
                <a:sym typeface="Calibri"/>
              </a:defRPr>
            </a:lvl9pPr>
          </a:lstStyle>
          <a:p/>
        </p:txBody>
      </p:sp>
      <p:sp>
        <p:nvSpPr>
          <p:cNvPr id="22" name="Google Shape;22;p16"/>
          <p:cNvSpPr txBox="1"/>
          <p:nvPr>
            <p:ph idx="1" type="body"/>
          </p:nvPr>
        </p:nvSpPr>
        <p:spPr>
          <a:xfrm>
            <a:off x="381000" y="1412875"/>
            <a:ext cx="8382000" cy="2135188"/>
          </a:xfrm>
          <a:prstGeom prst="rect">
            <a:avLst/>
          </a:prstGeom>
          <a:noFill/>
          <a:ln>
            <a:noFill/>
          </a:ln>
        </p:spPr>
        <p:txBody>
          <a:bodyPr anchorCtr="0" anchor="t" bIns="0" lIns="0" spcFirstLastPara="1" rIns="0" wrap="square" tIns="0">
            <a:spAutoFit/>
          </a:bodyPr>
          <a:lstStyle>
            <a:lvl1pPr indent="-431800" lvl="0" marL="457200" marR="0" rtl="0" algn="l">
              <a:lnSpc>
                <a:spcPct val="90000"/>
              </a:lnSpc>
              <a:spcBef>
                <a:spcPts val="640"/>
              </a:spcBef>
              <a:spcAft>
                <a:spcPts val="0"/>
              </a:spcAft>
              <a:buClr>
                <a:schemeClr val="lt1"/>
              </a:buClr>
              <a:buSzPts val="3200"/>
              <a:buFont typeface="Calibri"/>
              <a:buChar char="•"/>
              <a:defRPr b="0" i="0" sz="3200" u="none" cap="none" strike="noStrike">
                <a:solidFill>
                  <a:schemeClr val="lt1"/>
                </a:solidFill>
                <a:latin typeface="Calibri"/>
                <a:ea typeface="Calibri"/>
                <a:cs typeface="Calibri"/>
                <a:sym typeface="Calibri"/>
              </a:defRPr>
            </a:lvl1pPr>
            <a:lvl2pPr indent="-406400" lvl="1" marL="914400" marR="0" rtl="0" algn="l">
              <a:lnSpc>
                <a:spcPct val="90000"/>
              </a:lnSpc>
              <a:spcBef>
                <a:spcPts val="560"/>
              </a:spcBef>
              <a:spcAft>
                <a:spcPts val="0"/>
              </a:spcAft>
              <a:buClr>
                <a:schemeClr val="lt1"/>
              </a:buClr>
              <a:buSzPts val="2800"/>
              <a:buFont typeface="Calibri"/>
              <a:buChar char="•"/>
              <a:defRPr b="0" i="0" sz="2800" u="none" cap="none" strike="noStrike">
                <a:solidFill>
                  <a:schemeClr val="lt1"/>
                </a:solidFill>
                <a:latin typeface="Calibri"/>
                <a:ea typeface="Calibri"/>
                <a:cs typeface="Calibri"/>
                <a:sym typeface="Calibri"/>
              </a:defRPr>
            </a:lvl2pPr>
            <a:lvl3pPr indent="-381000" lvl="2" marL="1371600" marR="0" rtl="0" algn="l">
              <a:lnSpc>
                <a:spcPct val="90000"/>
              </a:lnSpc>
              <a:spcBef>
                <a:spcPts val="480"/>
              </a:spcBef>
              <a:spcAft>
                <a:spcPts val="0"/>
              </a:spcAft>
              <a:buClr>
                <a:schemeClr val="lt1"/>
              </a:buClr>
              <a:buSzPts val="2400"/>
              <a:buFont typeface="Calibri"/>
              <a:buChar char="•"/>
              <a:defRPr b="0" i="0" sz="2400" u="none" cap="none" strike="noStrike">
                <a:solidFill>
                  <a:schemeClr val="lt1"/>
                </a:solidFill>
                <a:latin typeface="Calibri"/>
                <a:ea typeface="Calibri"/>
                <a:cs typeface="Calibri"/>
                <a:sym typeface="Calibri"/>
              </a:defRPr>
            </a:lvl3pPr>
            <a:lvl4pPr indent="-381000" lvl="3" marL="1828800" marR="0" rtl="0" algn="l">
              <a:lnSpc>
                <a:spcPct val="90000"/>
              </a:lnSpc>
              <a:spcBef>
                <a:spcPts val="480"/>
              </a:spcBef>
              <a:spcAft>
                <a:spcPts val="0"/>
              </a:spcAft>
              <a:buClr>
                <a:schemeClr val="lt1"/>
              </a:buClr>
              <a:buSzPts val="2400"/>
              <a:buFont typeface="Calibri"/>
              <a:buChar char="•"/>
              <a:defRPr b="0" i="0" sz="2400" u="none" cap="none" strike="noStrike">
                <a:solidFill>
                  <a:schemeClr val="lt1"/>
                </a:solidFill>
                <a:latin typeface="Calibri"/>
                <a:ea typeface="Calibri"/>
                <a:cs typeface="Calibri"/>
                <a:sym typeface="Calibri"/>
              </a:defRPr>
            </a:lvl4pPr>
            <a:lvl5pPr indent="-381000" lvl="4" marL="2286000" marR="0" rtl="0" algn="l">
              <a:lnSpc>
                <a:spcPct val="90000"/>
              </a:lnSpc>
              <a:spcBef>
                <a:spcPts val="480"/>
              </a:spcBef>
              <a:spcAft>
                <a:spcPts val="0"/>
              </a:spcAft>
              <a:buClr>
                <a:schemeClr val="lt1"/>
              </a:buClr>
              <a:buSzPts val="2400"/>
              <a:buFont typeface="Calibri"/>
              <a:buChar char="•"/>
              <a:defRPr b="0" i="0" sz="2400" u="none" cap="none" strike="noStrike">
                <a:solidFill>
                  <a:schemeClr val="lt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ransition>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fsapartners.ed.gov/knowledge-center/library/fsa-assessments/2022-11-17/consumer-information"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www.studentaidrefdesk.org/term/Consumer_Informatio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nmc.edu/financial-aid/consumer-information.html" TargetMode="External"/><Relationship Id="rId4" Type="http://schemas.openxmlformats.org/officeDocument/2006/relationships/hyperlink" Target="https://finaid.umich.edu/getting-started/consumer-information" TargetMode="External"/><Relationship Id="rId5" Type="http://schemas.openxmlformats.org/officeDocument/2006/relationships/hyperlink" Target="https://douglasj.edu/students/consumer-informatio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
          <p:cNvSpPr txBox="1"/>
          <p:nvPr>
            <p:ph type="ctrTitle"/>
          </p:nvPr>
        </p:nvSpPr>
        <p:spPr>
          <a:xfrm>
            <a:off x="533400" y="2501978"/>
            <a:ext cx="7681913" cy="681361"/>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sz="6000">
                <a:solidFill>
                  <a:schemeClr val="dk1"/>
                </a:solidFill>
              </a:rPr>
              <a:t>Consumer Information</a:t>
            </a:r>
            <a:endParaRPr sz="6000">
              <a:solidFill>
                <a:schemeClr val="dk1"/>
              </a:solidFill>
            </a:endParaRPr>
          </a:p>
        </p:txBody>
      </p:sp>
      <p:sp>
        <p:nvSpPr>
          <p:cNvPr id="70" name="Google Shape;70;p1"/>
          <p:cNvSpPr txBox="1"/>
          <p:nvPr>
            <p:ph idx="1" type="subTitle"/>
          </p:nvPr>
        </p:nvSpPr>
        <p:spPr>
          <a:xfrm>
            <a:off x="731043" y="3631234"/>
            <a:ext cx="7681800" cy="1370100"/>
          </a:xfrm>
          <a:prstGeom prst="rect">
            <a:avLst/>
          </a:prstGeom>
          <a:noFill/>
          <a:ln>
            <a:noFill/>
          </a:ln>
        </p:spPr>
        <p:txBody>
          <a:bodyPr anchorCtr="0" anchor="t" bIns="0" lIns="0" spcFirstLastPara="1" rIns="0" wrap="square" tIns="0">
            <a:normAutofit/>
          </a:bodyPr>
          <a:lstStyle/>
          <a:p>
            <a:pPr indent="0" lvl="0" marL="0" rtl="0" algn="r">
              <a:lnSpc>
                <a:spcPct val="90000"/>
              </a:lnSpc>
              <a:spcBef>
                <a:spcPts val="0"/>
              </a:spcBef>
              <a:spcAft>
                <a:spcPts val="0"/>
              </a:spcAft>
              <a:buClr>
                <a:srgbClr val="888888"/>
              </a:buClr>
              <a:buSzPts val="3000"/>
              <a:buFont typeface="Arial"/>
              <a:buNone/>
            </a:pPr>
            <a:r>
              <a:rPr b="0" lang="en-US" sz="2400">
                <a:solidFill>
                  <a:schemeClr val="dk1"/>
                </a:solidFill>
                <a:latin typeface="Calibri"/>
                <a:ea typeface="Calibri"/>
                <a:cs typeface="Calibri"/>
                <a:sym typeface="Calibri"/>
              </a:rPr>
              <a:t>LaJanis Allen, Douglas J Aveda Institute</a:t>
            </a:r>
            <a:endParaRPr/>
          </a:p>
          <a:p>
            <a:pPr indent="0" lvl="0" marL="0" rtl="0" algn="r">
              <a:lnSpc>
                <a:spcPct val="90000"/>
              </a:lnSpc>
              <a:spcBef>
                <a:spcPts val="0"/>
              </a:spcBef>
              <a:spcAft>
                <a:spcPts val="0"/>
              </a:spcAft>
              <a:buClr>
                <a:srgbClr val="888888"/>
              </a:buClr>
              <a:buSzPts val="3000"/>
              <a:buFont typeface="Arial"/>
              <a:buNone/>
            </a:pPr>
            <a:r>
              <a:rPr b="0" lang="en-US" sz="2400">
                <a:solidFill>
                  <a:schemeClr val="dk1"/>
                </a:solidFill>
                <a:latin typeface="Calibri"/>
                <a:ea typeface="Calibri"/>
                <a:cs typeface="Calibri"/>
                <a:sym typeface="Calibri"/>
              </a:rPr>
              <a:t>Linda Berlin, Northwestern Michigan College</a:t>
            </a:r>
            <a:endParaRPr b="0" sz="2400">
              <a:solidFill>
                <a:schemeClr val="dk1"/>
              </a:solidFill>
              <a:latin typeface="Calibri"/>
              <a:ea typeface="Calibri"/>
              <a:cs typeface="Calibri"/>
              <a:sym typeface="Calibri"/>
            </a:endParaRPr>
          </a:p>
          <a:p>
            <a:pPr indent="0" lvl="0" marL="0" rtl="0" algn="r">
              <a:lnSpc>
                <a:spcPct val="90000"/>
              </a:lnSpc>
              <a:spcBef>
                <a:spcPts val="0"/>
              </a:spcBef>
              <a:spcAft>
                <a:spcPts val="0"/>
              </a:spcAft>
              <a:buClr>
                <a:srgbClr val="888888"/>
              </a:buClr>
              <a:buSzPts val="3000"/>
              <a:buFont typeface="Arial"/>
              <a:buNone/>
            </a:pPr>
            <a:r>
              <a:rPr b="0" lang="en-US" sz="2400">
                <a:solidFill>
                  <a:schemeClr val="dk1"/>
                </a:solidFill>
                <a:latin typeface="Calibri"/>
                <a:ea typeface="Calibri"/>
                <a:cs typeface="Calibri"/>
                <a:sym typeface="Calibri"/>
              </a:rPr>
              <a:t>Kristin Bhaumik, University of Michigan</a:t>
            </a:r>
            <a:endParaRPr b="0" sz="2400">
              <a:solidFill>
                <a:schemeClr val="dk1"/>
              </a:solidFill>
              <a:latin typeface="Calibri"/>
              <a:ea typeface="Calibri"/>
              <a:cs typeface="Calibri"/>
              <a:sym typeface="Calibri"/>
            </a:endParaRPr>
          </a:p>
          <a:p>
            <a:pPr indent="0" lvl="0" marL="0" rtl="0" algn="r">
              <a:lnSpc>
                <a:spcPct val="90000"/>
              </a:lnSpc>
              <a:spcBef>
                <a:spcPts val="0"/>
              </a:spcBef>
              <a:spcAft>
                <a:spcPts val="0"/>
              </a:spcAft>
              <a:buClr>
                <a:srgbClr val="888888"/>
              </a:buClr>
              <a:buSzPts val="3000"/>
              <a:buFont typeface="Arial"/>
              <a:buNone/>
            </a:pPr>
            <a:r>
              <a:t/>
            </a:r>
            <a:endParaRPr b="0" sz="2400">
              <a:solidFill>
                <a:schemeClr val="dk1"/>
              </a:solidFill>
              <a:latin typeface="Calibri"/>
              <a:ea typeface="Calibri"/>
              <a:cs typeface="Calibri"/>
              <a:sym typeface="Calibri"/>
            </a:endParaRPr>
          </a:p>
        </p:txBody>
      </p:sp>
      <p:sp>
        <p:nvSpPr>
          <p:cNvPr id="71" name="Google Shape;71;p1"/>
          <p:cNvSpPr txBox="1"/>
          <p:nvPr/>
        </p:nvSpPr>
        <p:spPr>
          <a:xfrm>
            <a:off x="2286000" y="152400"/>
            <a:ext cx="43434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1" lang="en-US" sz="2000" u="none" cap="none" strike="noStrike">
                <a:solidFill>
                  <a:srgbClr val="222222"/>
                </a:solidFill>
                <a:highlight>
                  <a:srgbClr val="FFFFFF"/>
                </a:highlight>
                <a:latin typeface="Calibri"/>
                <a:ea typeface="Calibri"/>
                <a:cs typeface="Calibri"/>
                <a:sym typeface="Calibri"/>
              </a:rPr>
              <a:t>Reflecting on the Past, Celebrating the Present, Shaping our future together.</a:t>
            </a:r>
            <a:r>
              <a:rPr b="0" i="0" lang="en-US" sz="2000" u="none" cap="none" strike="noStrike">
                <a:solidFill>
                  <a:srgbClr val="000000"/>
                </a:solidFill>
                <a:latin typeface="Calibri"/>
                <a:ea typeface="Calibri"/>
                <a:cs typeface="Calibri"/>
                <a:sym typeface="Calibri"/>
              </a:rPr>
              <a:t> </a:t>
            </a:r>
            <a:endParaRPr b="0" i="0" sz="20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000"/>
              <a:buFont typeface="Arial"/>
              <a:buNone/>
            </a:pPr>
            <a:r>
              <a:rPr b="0" i="1" lang="en-US" sz="2000" u="none" cap="none" strike="noStrike">
                <a:solidFill>
                  <a:schemeClr val="dk1"/>
                </a:solidFill>
                <a:latin typeface="Calibri"/>
                <a:ea typeface="Calibri"/>
                <a:cs typeface="Calibri"/>
                <a:sym typeface="Calibri"/>
              </a:rPr>
              <a:t>2023 Conference</a:t>
            </a:r>
            <a:endParaRPr b="0" i="1" sz="2000" u="none" cap="none" strike="noStrike">
              <a:solidFill>
                <a:srgbClr val="000000"/>
              </a:solidFill>
              <a:latin typeface="Arial"/>
              <a:ea typeface="Arial"/>
              <a:cs typeface="Arial"/>
              <a:sym typeface="Arial"/>
            </a:endParaRPr>
          </a:p>
        </p:txBody>
      </p:sp>
      <p:pic>
        <p:nvPicPr>
          <p:cNvPr id="72" name="Google Shape;72;p1"/>
          <p:cNvPicPr preferRelativeResize="0"/>
          <p:nvPr/>
        </p:nvPicPr>
        <p:blipFill rotWithShape="1">
          <a:blip r:embed="rId3">
            <a:alphaModFix/>
          </a:blip>
          <a:srcRect b="0" l="0" r="0" t="0"/>
          <a:stretch/>
        </p:blipFill>
        <p:spPr>
          <a:xfrm>
            <a:off x="6914801" y="4955050"/>
            <a:ext cx="1827923" cy="1718727"/>
          </a:xfrm>
          <a:prstGeom prst="rect">
            <a:avLst/>
          </a:prstGeom>
          <a:noFill/>
          <a:ln>
            <a:noFill/>
          </a:ln>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33"/>
          <p:cNvSpPr txBox="1"/>
          <p:nvPr>
            <p:ph type="title"/>
          </p:nvPr>
        </p:nvSpPr>
        <p:spPr>
          <a:xfrm>
            <a:off x="381000" y="230188"/>
            <a:ext cx="8382000" cy="443198"/>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SzPts val="1400"/>
              <a:buNone/>
            </a:pPr>
            <a:r>
              <a:rPr lang="en-US" sz="3200">
                <a:solidFill>
                  <a:schemeClr val="dk1"/>
                </a:solidFill>
              </a:rPr>
              <a:t>Resources: Federal Student Aid</a:t>
            </a:r>
            <a:endParaRPr sz="3200">
              <a:solidFill>
                <a:schemeClr val="dk1"/>
              </a:solidFill>
            </a:endParaRPr>
          </a:p>
        </p:txBody>
      </p:sp>
      <p:sp>
        <p:nvSpPr>
          <p:cNvPr id="132" name="Google Shape;132;p33"/>
          <p:cNvSpPr txBox="1"/>
          <p:nvPr>
            <p:ph idx="1" type="body"/>
          </p:nvPr>
        </p:nvSpPr>
        <p:spPr>
          <a:xfrm>
            <a:off x="424900" y="1779092"/>
            <a:ext cx="8382000" cy="39570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640"/>
              </a:spcBef>
              <a:spcAft>
                <a:spcPts val="0"/>
              </a:spcAft>
              <a:buNone/>
            </a:pPr>
            <a:r>
              <a:rPr lang="en-US" u="sng">
                <a:solidFill>
                  <a:schemeClr val="lt2"/>
                </a:solidFill>
                <a:hlinkClick r:id="rId3">
                  <a:extLst>
                    <a:ext uri="{A12FA001-AC4F-418D-AE19-62706E023703}">
                      <ahyp:hlinkClr val="tx"/>
                    </a:ext>
                  </a:extLst>
                </a:hlinkClick>
              </a:rPr>
              <a:t>FSA Assessments for Consumer Information</a:t>
            </a:r>
            <a:endParaRPr>
              <a:solidFill>
                <a:schemeClr val="lt2"/>
              </a:solidFill>
            </a:endParaRPr>
          </a:p>
          <a:p>
            <a:pPr indent="0" lvl="0" marL="0" rtl="0" algn="l">
              <a:lnSpc>
                <a:spcPct val="90000"/>
              </a:lnSpc>
              <a:spcBef>
                <a:spcPts val="640"/>
              </a:spcBef>
              <a:spcAft>
                <a:spcPts val="0"/>
              </a:spcAft>
              <a:buNone/>
            </a:pPr>
            <a:r>
              <a:rPr lang="en-US"/>
              <a:t>Higher Education Act, Section 485(f)</a:t>
            </a:r>
            <a:endParaRPr/>
          </a:p>
          <a:p>
            <a:pPr indent="0" lvl="0" marL="0" rtl="0" algn="l">
              <a:lnSpc>
                <a:spcPct val="90000"/>
              </a:lnSpc>
              <a:spcBef>
                <a:spcPts val="640"/>
              </a:spcBef>
              <a:spcAft>
                <a:spcPts val="0"/>
              </a:spcAft>
              <a:buNone/>
            </a:pPr>
            <a:r>
              <a:rPr lang="en-US"/>
              <a:t>20 USC § 1092</a:t>
            </a:r>
            <a:endParaRPr/>
          </a:p>
          <a:p>
            <a:pPr indent="0" lvl="0" marL="0" rtl="0" algn="l">
              <a:lnSpc>
                <a:spcPct val="90000"/>
              </a:lnSpc>
              <a:spcBef>
                <a:spcPts val="640"/>
              </a:spcBef>
              <a:spcAft>
                <a:spcPts val="0"/>
              </a:spcAft>
              <a:buNone/>
            </a:pPr>
            <a:r>
              <a:rPr lang="en-US"/>
              <a:t>34 CFR Part 99</a:t>
            </a:r>
            <a:endParaRPr/>
          </a:p>
          <a:p>
            <a:pPr indent="0" lvl="0" marL="0" rtl="0" algn="l">
              <a:lnSpc>
                <a:spcPct val="90000"/>
              </a:lnSpc>
              <a:spcBef>
                <a:spcPts val="640"/>
              </a:spcBef>
              <a:spcAft>
                <a:spcPts val="0"/>
              </a:spcAft>
              <a:buNone/>
            </a:pPr>
            <a:r>
              <a:rPr lang="en-US"/>
              <a:t>34 CFR §§ 668.41 – 668.50 and Appendix A (Subpart D)</a:t>
            </a:r>
            <a:endParaRPr/>
          </a:p>
          <a:p>
            <a:pPr indent="0" lvl="0" marL="0" rtl="0" algn="l">
              <a:lnSpc>
                <a:spcPct val="90000"/>
              </a:lnSpc>
              <a:spcBef>
                <a:spcPts val="640"/>
              </a:spcBef>
              <a:spcAft>
                <a:spcPts val="0"/>
              </a:spcAft>
              <a:buNone/>
            </a:pPr>
            <a:r>
              <a:rPr lang="en-US"/>
              <a:t>20-21 </a:t>
            </a:r>
            <a:r>
              <a:rPr i="1" lang="en-US"/>
              <a:t>FSA Handbook</a:t>
            </a:r>
            <a:r>
              <a:rPr lang="en-US"/>
              <a:t>, Volume 2, Chapters 6 &amp; 7</a:t>
            </a:r>
            <a:br>
              <a:rPr lang="en-US"/>
            </a:br>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34"/>
          <p:cNvSpPr txBox="1"/>
          <p:nvPr>
            <p:ph type="title"/>
          </p:nvPr>
        </p:nvSpPr>
        <p:spPr>
          <a:xfrm>
            <a:off x="381000" y="230188"/>
            <a:ext cx="8382000" cy="443198"/>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SzPts val="1400"/>
              <a:buNone/>
            </a:pPr>
            <a:r>
              <a:rPr lang="en-US" sz="3200">
                <a:solidFill>
                  <a:schemeClr val="dk1"/>
                </a:solidFill>
              </a:rPr>
              <a:t>Resources: NASFAA</a:t>
            </a:r>
            <a:endParaRPr sz="3200">
              <a:solidFill>
                <a:schemeClr val="dk1"/>
              </a:solidFill>
            </a:endParaRPr>
          </a:p>
        </p:txBody>
      </p:sp>
      <p:sp>
        <p:nvSpPr>
          <p:cNvPr id="138" name="Google Shape;138;p34"/>
          <p:cNvSpPr txBox="1"/>
          <p:nvPr>
            <p:ph idx="1" type="body"/>
          </p:nvPr>
        </p:nvSpPr>
        <p:spPr>
          <a:xfrm>
            <a:off x="381000" y="1724217"/>
            <a:ext cx="8382000" cy="4524900"/>
          </a:xfrm>
          <a:prstGeom prst="rect">
            <a:avLst/>
          </a:prstGeom>
          <a:noFill/>
          <a:ln>
            <a:noFill/>
          </a:ln>
        </p:spPr>
        <p:txBody>
          <a:bodyPr anchorCtr="0" anchor="t" bIns="0" lIns="0" spcFirstLastPara="1" rIns="0" wrap="square" tIns="0">
            <a:spAutoFit/>
          </a:bodyPr>
          <a:lstStyle/>
          <a:p>
            <a:pPr indent="-431800" lvl="0" marL="457200" rtl="0" algn="l">
              <a:lnSpc>
                <a:spcPct val="90000"/>
              </a:lnSpc>
              <a:spcBef>
                <a:spcPts val="640"/>
              </a:spcBef>
              <a:spcAft>
                <a:spcPts val="0"/>
              </a:spcAft>
              <a:buClr>
                <a:schemeClr val="lt2"/>
              </a:buClr>
              <a:buSzPts val="3200"/>
              <a:buChar char="•"/>
            </a:pPr>
            <a:r>
              <a:rPr lang="en-US" u="sng">
                <a:solidFill>
                  <a:schemeClr val="lt2"/>
                </a:solidFill>
                <a:hlinkClick r:id="rId3">
                  <a:extLst>
                    <a:ext uri="{A12FA001-AC4F-418D-AE19-62706E023703}">
                      <ahyp:hlinkClr val="tx"/>
                    </a:ext>
                  </a:extLst>
                </a:hlinkClick>
              </a:rPr>
              <a:t>NASFAA Student Aid Reference Desk</a:t>
            </a:r>
            <a:endParaRPr>
              <a:solidFill>
                <a:schemeClr val="lt2"/>
              </a:solidFill>
            </a:endParaRPr>
          </a:p>
          <a:p>
            <a:pPr indent="-228600" lvl="0" marL="457200" rtl="0" algn="l">
              <a:lnSpc>
                <a:spcPct val="90000"/>
              </a:lnSpc>
              <a:spcBef>
                <a:spcPts val="640"/>
              </a:spcBef>
              <a:spcAft>
                <a:spcPts val="0"/>
              </a:spcAft>
              <a:buSzPts val="3200"/>
              <a:buNone/>
            </a:pPr>
            <a:r>
              <a:t/>
            </a:r>
            <a:endParaRPr sz="1800"/>
          </a:p>
          <a:p>
            <a:pPr indent="-431800" lvl="0" marL="457200" rtl="0" algn="l">
              <a:lnSpc>
                <a:spcPct val="90000"/>
              </a:lnSpc>
              <a:spcBef>
                <a:spcPts val="640"/>
              </a:spcBef>
              <a:spcAft>
                <a:spcPts val="0"/>
              </a:spcAft>
              <a:buSzPts val="3200"/>
              <a:buChar char="•"/>
            </a:pPr>
            <a:r>
              <a:rPr lang="en-US"/>
              <a:t>NASFAA Compliance Engine – </a:t>
            </a:r>
            <a:endParaRPr/>
          </a:p>
          <a:p>
            <a:pPr indent="-406400" lvl="1" marL="914400" rtl="0" algn="l">
              <a:lnSpc>
                <a:spcPct val="90000"/>
              </a:lnSpc>
              <a:spcBef>
                <a:spcPts val="560"/>
              </a:spcBef>
              <a:spcAft>
                <a:spcPts val="0"/>
              </a:spcAft>
              <a:buSzPts val="2800"/>
              <a:buChar char="•"/>
            </a:pPr>
            <a:r>
              <a:rPr lang="en-US"/>
              <a:t>Self-Evaluation Checklist</a:t>
            </a:r>
            <a:endParaRPr/>
          </a:p>
          <a:p>
            <a:pPr indent="-406400" lvl="1" marL="914400" rtl="0" algn="l">
              <a:lnSpc>
                <a:spcPct val="90000"/>
              </a:lnSpc>
              <a:spcBef>
                <a:spcPts val="560"/>
              </a:spcBef>
              <a:spcAft>
                <a:spcPts val="0"/>
              </a:spcAft>
              <a:buSzPts val="2800"/>
              <a:buChar char="•"/>
            </a:pPr>
            <a:r>
              <a:rPr lang="en-US"/>
              <a:t>Policy &amp; Procedures Builder</a:t>
            </a:r>
            <a:endParaRPr/>
          </a:p>
          <a:p>
            <a:pPr indent="0" lvl="0" marL="0" rtl="0" algn="l">
              <a:lnSpc>
                <a:spcPct val="90000"/>
              </a:lnSpc>
              <a:spcBef>
                <a:spcPts val="560"/>
              </a:spcBef>
              <a:spcAft>
                <a:spcPts val="0"/>
              </a:spcAft>
              <a:buNone/>
            </a:pPr>
            <a:r>
              <a:t/>
            </a:r>
            <a:endParaRPr sz="1100"/>
          </a:p>
          <a:p>
            <a:pPr indent="-431800" lvl="0" marL="457200" rtl="0" algn="l">
              <a:lnSpc>
                <a:spcPct val="90000"/>
              </a:lnSpc>
              <a:spcBef>
                <a:spcPts val="560"/>
              </a:spcBef>
              <a:spcAft>
                <a:spcPts val="0"/>
              </a:spcAft>
              <a:buSzPts val="3200"/>
              <a:buChar char="•"/>
            </a:pPr>
            <a:r>
              <a:rPr lang="en-US"/>
              <a:t>Consumer Information Class </a:t>
            </a:r>
            <a:endParaRPr/>
          </a:p>
          <a:p>
            <a:pPr indent="-431800" lvl="0" marL="457200" rtl="0" algn="l">
              <a:lnSpc>
                <a:spcPct val="90000"/>
              </a:lnSpc>
              <a:spcBef>
                <a:spcPts val="560"/>
              </a:spcBef>
              <a:spcAft>
                <a:spcPts val="0"/>
              </a:spcAft>
              <a:buSzPts val="3200"/>
              <a:buChar char="•"/>
            </a:pPr>
            <a:r>
              <a:rPr lang="en-US"/>
              <a:t>Pay attention FSA Notices</a:t>
            </a:r>
            <a:endParaRPr/>
          </a:p>
          <a:p>
            <a:pPr indent="-228600" lvl="0" marL="457200" rtl="0" algn="l">
              <a:lnSpc>
                <a:spcPct val="90000"/>
              </a:lnSpc>
              <a:spcBef>
                <a:spcPts val="640"/>
              </a:spcBef>
              <a:spcAft>
                <a:spcPts val="0"/>
              </a:spcAft>
              <a:buSzPts val="3200"/>
              <a:buNone/>
            </a:pPr>
            <a:r>
              <a:t/>
            </a:r>
            <a:endParaRPr/>
          </a:p>
          <a:p>
            <a:pPr indent="0" lvl="0" marL="25400" rtl="0" algn="l">
              <a:lnSpc>
                <a:spcPct val="90000"/>
              </a:lnSpc>
              <a:spcBef>
                <a:spcPts val="640"/>
              </a:spcBef>
              <a:spcAft>
                <a:spcPts val="0"/>
              </a:spcAft>
              <a:buSzPts val="3200"/>
              <a:buNone/>
            </a:pPr>
            <a:r>
              <a:t/>
            </a:r>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g2460445b203_0_0"/>
          <p:cNvSpPr txBox="1"/>
          <p:nvPr>
            <p:ph type="title"/>
          </p:nvPr>
        </p:nvSpPr>
        <p:spPr>
          <a:xfrm>
            <a:off x="381000" y="230188"/>
            <a:ext cx="8382000" cy="4434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SzPts val="1400"/>
              <a:buNone/>
            </a:pPr>
            <a:r>
              <a:t/>
            </a:r>
            <a:endParaRPr sz="3200">
              <a:solidFill>
                <a:schemeClr val="dk1"/>
              </a:solidFill>
            </a:endParaRPr>
          </a:p>
        </p:txBody>
      </p:sp>
      <p:sp>
        <p:nvSpPr>
          <p:cNvPr id="144" name="Google Shape;144;g2460445b203_0_0"/>
          <p:cNvSpPr txBox="1"/>
          <p:nvPr>
            <p:ph idx="1" type="body"/>
          </p:nvPr>
        </p:nvSpPr>
        <p:spPr>
          <a:xfrm>
            <a:off x="381000" y="1724217"/>
            <a:ext cx="8382000" cy="1494000"/>
          </a:xfrm>
          <a:prstGeom prst="rect">
            <a:avLst/>
          </a:prstGeom>
          <a:noFill/>
          <a:ln>
            <a:noFill/>
          </a:ln>
        </p:spPr>
        <p:txBody>
          <a:bodyPr anchorCtr="0" anchor="t" bIns="0" lIns="0" spcFirstLastPara="1" rIns="0" wrap="square" tIns="0">
            <a:spAutoFit/>
          </a:bodyPr>
          <a:lstStyle/>
          <a:p>
            <a:pPr indent="0" lvl="0" marL="457200" rtl="0" algn="l">
              <a:lnSpc>
                <a:spcPct val="90000"/>
              </a:lnSpc>
              <a:spcBef>
                <a:spcPts val="560"/>
              </a:spcBef>
              <a:spcAft>
                <a:spcPts val="0"/>
              </a:spcAft>
              <a:buNone/>
            </a:pPr>
            <a:r>
              <a:rPr lang="en-US"/>
              <a:t>Questions?</a:t>
            </a:r>
            <a:endParaRPr/>
          </a:p>
          <a:p>
            <a:pPr indent="-228600" lvl="0" marL="457200" rtl="0" algn="l">
              <a:lnSpc>
                <a:spcPct val="90000"/>
              </a:lnSpc>
              <a:spcBef>
                <a:spcPts val="640"/>
              </a:spcBef>
              <a:spcAft>
                <a:spcPts val="0"/>
              </a:spcAft>
              <a:buSzPts val="3200"/>
              <a:buNone/>
            </a:pPr>
            <a:r>
              <a:t/>
            </a:r>
            <a:endParaRPr/>
          </a:p>
          <a:p>
            <a:pPr indent="0" lvl="0" marL="25400" rtl="0" algn="l">
              <a:lnSpc>
                <a:spcPct val="90000"/>
              </a:lnSpc>
              <a:spcBef>
                <a:spcPts val="640"/>
              </a:spcBef>
              <a:spcAft>
                <a:spcPts val="0"/>
              </a:spcAft>
              <a:buSzPts val="3200"/>
              <a:buNone/>
            </a:pPr>
            <a:r>
              <a:t/>
            </a:r>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2"/>
          <p:cNvSpPr txBox="1"/>
          <p:nvPr>
            <p:ph type="title"/>
          </p:nvPr>
        </p:nvSpPr>
        <p:spPr>
          <a:xfrm>
            <a:off x="284085" y="168045"/>
            <a:ext cx="8478915" cy="665162"/>
          </a:xfrm>
          <a:prstGeom prst="rect">
            <a:avLst/>
          </a:prstGeom>
          <a:noFill/>
          <a:ln>
            <a:noFill/>
          </a:ln>
        </p:spPr>
        <p:txBody>
          <a:bodyPr anchorCtr="0" anchor="t" bIns="0" lIns="0" spcFirstLastPara="1" rIns="0" wrap="square" tIns="0">
            <a:normAutofit fontScale="90000"/>
          </a:bodyPr>
          <a:lstStyle/>
          <a:p>
            <a:pPr indent="0" lvl="0" marL="0" rtl="0" algn="l">
              <a:lnSpc>
                <a:spcPct val="90000"/>
              </a:lnSpc>
              <a:spcBef>
                <a:spcPts val="0"/>
              </a:spcBef>
              <a:spcAft>
                <a:spcPts val="0"/>
              </a:spcAft>
              <a:buSzPct val="43209"/>
              <a:buNone/>
            </a:pPr>
            <a:r>
              <a:rPr lang="en-US" sz="3600">
                <a:solidFill>
                  <a:schemeClr val="dk1"/>
                </a:solidFill>
              </a:rPr>
              <a:t>What is Consumer </a:t>
            </a:r>
            <a:br>
              <a:rPr lang="en-US" sz="3600">
                <a:solidFill>
                  <a:schemeClr val="dk1"/>
                </a:solidFill>
              </a:rPr>
            </a:br>
            <a:r>
              <a:rPr lang="en-US" sz="3600">
                <a:solidFill>
                  <a:schemeClr val="dk1"/>
                </a:solidFill>
              </a:rPr>
              <a:t>Information?</a:t>
            </a:r>
            <a:endParaRPr sz="3600">
              <a:solidFill>
                <a:schemeClr val="dk1"/>
              </a:solidFill>
            </a:endParaRPr>
          </a:p>
        </p:txBody>
      </p:sp>
      <p:sp>
        <p:nvSpPr>
          <p:cNvPr id="78" name="Google Shape;78;p2"/>
          <p:cNvSpPr txBox="1"/>
          <p:nvPr>
            <p:ph idx="1" type="body"/>
          </p:nvPr>
        </p:nvSpPr>
        <p:spPr>
          <a:xfrm>
            <a:off x="381000" y="1846557"/>
            <a:ext cx="8382000" cy="3785652"/>
          </a:xfrm>
          <a:prstGeom prst="rect">
            <a:avLst/>
          </a:prstGeom>
          <a:noFill/>
          <a:ln>
            <a:noFill/>
          </a:ln>
        </p:spPr>
        <p:txBody>
          <a:bodyPr anchorCtr="0" anchor="t" bIns="0" lIns="0" spcFirstLastPara="1" rIns="0" wrap="square" tIns="0">
            <a:spAutoFit/>
          </a:bodyPr>
          <a:lstStyle/>
          <a:p>
            <a:pPr indent="-431800" lvl="0" marL="457200" rtl="0" algn="l">
              <a:lnSpc>
                <a:spcPct val="90000"/>
              </a:lnSpc>
              <a:spcBef>
                <a:spcPts val="640"/>
              </a:spcBef>
              <a:spcAft>
                <a:spcPts val="0"/>
              </a:spcAft>
              <a:buSzPts val="3200"/>
              <a:buFont typeface="Noto Sans Symbols"/>
              <a:buChar char="⮚"/>
            </a:pPr>
            <a:r>
              <a:rPr lang="en-US" sz="2000"/>
              <a:t>It’s a condition of awarding and disbursing Title IV federal student aid funds to their students</a:t>
            </a:r>
            <a:endParaRPr/>
          </a:p>
          <a:p>
            <a:pPr indent="-431800" lvl="0" marL="457200" rtl="0" algn="l">
              <a:lnSpc>
                <a:spcPct val="90000"/>
              </a:lnSpc>
              <a:spcBef>
                <a:spcPts val="640"/>
              </a:spcBef>
              <a:spcAft>
                <a:spcPts val="0"/>
              </a:spcAft>
              <a:buSzPts val="3200"/>
              <a:buFont typeface="Noto Sans Symbols"/>
              <a:buChar char="⮚"/>
            </a:pPr>
            <a:r>
              <a:rPr lang="en-US" sz="2000"/>
              <a:t>Report and disclose certain consumer information to certain prospective students and employees, currently enrolled students, students’ parents, and employees. </a:t>
            </a:r>
            <a:endParaRPr/>
          </a:p>
          <a:p>
            <a:pPr indent="-431800" lvl="0" marL="457200" rtl="0" algn="l">
              <a:lnSpc>
                <a:spcPct val="90000"/>
              </a:lnSpc>
              <a:spcBef>
                <a:spcPts val="640"/>
              </a:spcBef>
              <a:spcAft>
                <a:spcPts val="0"/>
              </a:spcAft>
              <a:buSzPts val="3200"/>
              <a:buFont typeface="Noto Sans Symbols"/>
              <a:buChar char="⮚"/>
            </a:pPr>
            <a:r>
              <a:rPr lang="en-US" sz="2000"/>
              <a:t>The purpose of consumer information is to help students and employees make informed decisions regarding their education or employment.</a:t>
            </a:r>
            <a:endParaRPr/>
          </a:p>
          <a:p>
            <a:pPr indent="-431800" lvl="0" marL="457200" rtl="0" algn="l">
              <a:lnSpc>
                <a:spcPct val="90000"/>
              </a:lnSpc>
              <a:spcBef>
                <a:spcPts val="640"/>
              </a:spcBef>
              <a:spcAft>
                <a:spcPts val="0"/>
              </a:spcAft>
              <a:buSzPts val="3200"/>
              <a:buFont typeface="Noto Sans Symbols"/>
              <a:buChar char="⮚"/>
            </a:pPr>
            <a:r>
              <a:rPr lang="en-US" sz="2000"/>
              <a:t>These notification and disclosure requirements cover a wide range of issues.</a:t>
            </a:r>
            <a:endParaRPr/>
          </a:p>
          <a:p>
            <a:pPr indent="-406400" lvl="1" marL="914400" rtl="0" algn="l">
              <a:lnSpc>
                <a:spcPct val="90000"/>
              </a:lnSpc>
              <a:spcBef>
                <a:spcPts val="560"/>
              </a:spcBef>
              <a:spcAft>
                <a:spcPts val="0"/>
              </a:spcAft>
              <a:buSzPts val="2800"/>
              <a:buFont typeface="Noto Sans Symbols"/>
              <a:buChar char="▪"/>
            </a:pPr>
            <a:r>
              <a:rPr lang="en-US" sz="2000"/>
              <a:t>Some are directly applicable to a student’s receipt of Title IV federal student aid</a:t>
            </a:r>
            <a:endParaRPr/>
          </a:p>
          <a:p>
            <a:pPr indent="-406400" lvl="1" marL="914400" rtl="0" algn="l">
              <a:lnSpc>
                <a:spcPct val="90000"/>
              </a:lnSpc>
              <a:spcBef>
                <a:spcPts val="560"/>
              </a:spcBef>
              <a:spcAft>
                <a:spcPts val="0"/>
              </a:spcAft>
              <a:buSzPts val="2800"/>
              <a:buFont typeface="Noto Sans Symbols"/>
              <a:buChar char="▪"/>
            </a:pPr>
            <a:r>
              <a:rPr lang="en-US" sz="2000"/>
              <a:t>Others are not relevant to student financial aid, such as information on copyright infringement. </a:t>
            </a:r>
            <a:endParaRPr/>
          </a:p>
        </p:txBody>
      </p:sp>
      <p:pic>
        <p:nvPicPr>
          <p:cNvPr id="79" name="Google Shape;79;p2"/>
          <p:cNvPicPr preferRelativeResize="0"/>
          <p:nvPr/>
        </p:nvPicPr>
        <p:blipFill rotWithShape="1">
          <a:blip r:embed="rId3">
            <a:alphaModFix/>
          </a:blip>
          <a:srcRect b="0" l="0" r="0" t="0"/>
          <a:stretch/>
        </p:blipFill>
        <p:spPr>
          <a:xfrm>
            <a:off x="3556556" y="0"/>
            <a:ext cx="2030888" cy="1179429"/>
          </a:xfrm>
          <a:prstGeom prst="rect">
            <a:avLst/>
          </a:prstGeom>
          <a:noFill/>
          <a:ln>
            <a:noFill/>
          </a:ln>
        </p:spPr>
      </p:pic>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3"/>
          <p:cNvSpPr txBox="1"/>
          <p:nvPr>
            <p:ph type="title"/>
          </p:nvPr>
        </p:nvSpPr>
        <p:spPr>
          <a:xfrm>
            <a:off x="304800" y="354476"/>
            <a:ext cx="8382000" cy="498598"/>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SzPts val="1400"/>
              <a:buNone/>
            </a:pPr>
            <a:r>
              <a:rPr lang="en-US" sz="3600">
                <a:solidFill>
                  <a:schemeClr val="dk1"/>
                </a:solidFill>
              </a:rPr>
              <a:t>Disclosures</a:t>
            </a:r>
            <a:endParaRPr/>
          </a:p>
        </p:txBody>
      </p:sp>
      <p:sp>
        <p:nvSpPr>
          <p:cNvPr id="85" name="Google Shape;85;p3"/>
          <p:cNvSpPr txBox="1"/>
          <p:nvPr>
            <p:ph idx="2" type="body"/>
          </p:nvPr>
        </p:nvSpPr>
        <p:spPr>
          <a:xfrm>
            <a:off x="377824" y="1394268"/>
            <a:ext cx="4114800" cy="4796185"/>
          </a:xfrm>
          <a:prstGeom prst="rect">
            <a:avLst/>
          </a:prstGeom>
          <a:noFill/>
          <a:ln>
            <a:noFill/>
          </a:ln>
        </p:spPr>
        <p:txBody>
          <a:bodyPr anchorCtr="0" anchor="t" bIns="0" lIns="0" spcFirstLastPara="1" rIns="0" wrap="square" tIns="0">
            <a:spAutoFit/>
          </a:bodyPr>
          <a:lstStyle/>
          <a:p>
            <a:pPr indent="-374650" lvl="0" marL="457200" rtl="0" algn="l">
              <a:lnSpc>
                <a:spcPct val="90000"/>
              </a:lnSpc>
              <a:spcBef>
                <a:spcPts val="460"/>
              </a:spcBef>
              <a:spcAft>
                <a:spcPts val="0"/>
              </a:spcAft>
              <a:buClr>
                <a:schemeClr val="lt1"/>
              </a:buClr>
              <a:buSzPts val="2300"/>
              <a:buFont typeface="Calibri"/>
              <a:buChar char="•"/>
            </a:pPr>
            <a:r>
              <a:rPr lang="en-US" sz="2000"/>
              <a:t>Student financial assistance programs and eligibility</a:t>
            </a:r>
            <a:endParaRPr/>
          </a:p>
          <a:p>
            <a:pPr indent="-374650" lvl="0" marL="457200" rtl="0" algn="l">
              <a:lnSpc>
                <a:spcPct val="90000"/>
              </a:lnSpc>
              <a:spcBef>
                <a:spcPts val="460"/>
              </a:spcBef>
              <a:spcAft>
                <a:spcPts val="0"/>
              </a:spcAft>
              <a:buClr>
                <a:schemeClr val="lt1"/>
              </a:buClr>
              <a:buSzPts val="2300"/>
              <a:buFont typeface="Calibri"/>
              <a:buChar char="•"/>
            </a:pPr>
            <a:r>
              <a:rPr lang="en-US" sz="2000"/>
              <a:t>Student loan code of conduct and preferred lender arrangements</a:t>
            </a:r>
            <a:endParaRPr/>
          </a:p>
          <a:p>
            <a:pPr indent="-374650" lvl="0" marL="457200" rtl="0" algn="l">
              <a:lnSpc>
                <a:spcPct val="90000"/>
              </a:lnSpc>
              <a:spcBef>
                <a:spcPts val="460"/>
              </a:spcBef>
              <a:spcAft>
                <a:spcPts val="0"/>
              </a:spcAft>
              <a:buClr>
                <a:schemeClr val="lt1"/>
              </a:buClr>
              <a:buSzPts val="2300"/>
              <a:buFont typeface="Calibri"/>
              <a:buChar char="•"/>
            </a:pPr>
            <a:r>
              <a:rPr lang="en-US" sz="2000"/>
              <a:t>Educational costs</a:t>
            </a:r>
            <a:endParaRPr/>
          </a:p>
          <a:p>
            <a:pPr indent="-374650" lvl="0" marL="457200" rtl="0" algn="l">
              <a:lnSpc>
                <a:spcPct val="90000"/>
              </a:lnSpc>
              <a:spcBef>
                <a:spcPts val="460"/>
              </a:spcBef>
              <a:spcAft>
                <a:spcPts val="0"/>
              </a:spcAft>
              <a:buClr>
                <a:schemeClr val="lt1"/>
              </a:buClr>
              <a:buSzPts val="2300"/>
              <a:buFont typeface="Calibri"/>
              <a:buChar char="•"/>
            </a:pPr>
            <a:r>
              <a:rPr lang="en-US" sz="2000"/>
              <a:t>Withdrawals and refunds</a:t>
            </a:r>
            <a:endParaRPr/>
          </a:p>
          <a:p>
            <a:pPr indent="-374650" lvl="0" marL="457200" rtl="0" algn="l">
              <a:lnSpc>
                <a:spcPct val="90000"/>
              </a:lnSpc>
              <a:spcBef>
                <a:spcPts val="460"/>
              </a:spcBef>
              <a:spcAft>
                <a:spcPts val="0"/>
              </a:spcAft>
              <a:buClr>
                <a:schemeClr val="lt1"/>
              </a:buClr>
              <a:buSzPts val="2300"/>
              <a:buFont typeface="Calibri"/>
              <a:buChar char="•"/>
            </a:pPr>
            <a:r>
              <a:rPr lang="en-US" sz="2000"/>
              <a:t>Student and parent privacy rights</a:t>
            </a:r>
            <a:endParaRPr/>
          </a:p>
          <a:p>
            <a:pPr indent="-374650" lvl="0" marL="457200" rtl="0" algn="l">
              <a:lnSpc>
                <a:spcPct val="90000"/>
              </a:lnSpc>
              <a:spcBef>
                <a:spcPts val="460"/>
              </a:spcBef>
              <a:spcAft>
                <a:spcPts val="0"/>
              </a:spcAft>
              <a:buClr>
                <a:schemeClr val="lt1"/>
              </a:buClr>
              <a:buSzPts val="2300"/>
              <a:buFont typeface="Calibri"/>
              <a:buChar char="•"/>
            </a:pPr>
            <a:r>
              <a:rPr lang="en-US" sz="2000"/>
              <a:t>Institutional and academic program accreditation and licensure</a:t>
            </a:r>
            <a:endParaRPr/>
          </a:p>
          <a:p>
            <a:pPr indent="-374650" lvl="0" marL="457200" rtl="0" algn="l">
              <a:lnSpc>
                <a:spcPct val="90000"/>
              </a:lnSpc>
              <a:spcBef>
                <a:spcPts val="460"/>
              </a:spcBef>
              <a:spcAft>
                <a:spcPts val="0"/>
              </a:spcAft>
              <a:buClr>
                <a:schemeClr val="lt1"/>
              </a:buClr>
              <a:buSzPts val="2300"/>
              <a:buFont typeface="Calibri"/>
              <a:buChar char="•"/>
            </a:pPr>
            <a:r>
              <a:rPr lang="en-US" sz="2000"/>
              <a:t>Academic programs</a:t>
            </a:r>
            <a:endParaRPr/>
          </a:p>
          <a:p>
            <a:pPr indent="-374650" lvl="0" marL="457200" rtl="0" algn="l">
              <a:lnSpc>
                <a:spcPct val="90000"/>
              </a:lnSpc>
              <a:spcBef>
                <a:spcPts val="460"/>
              </a:spcBef>
              <a:spcAft>
                <a:spcPts val="0"/>
              </a:spcAft>
              <a:buClr>
                <a:schemeClr val="lt1"/>
              </a:buClr>
              <a:buSzPts val="2300"/>
              <a:buFont typeface="Calibri"/>
              <a:buChar char="•"/>
            </a:pPr>
            <a:r>
              <a:rPr lang="en-US" sz="2000"/>
              <a:t>Transfer credits </a:t>
            </a:r>
            <a:endParaRPr/>
          </a:p>
          <a:p>
            <a:pPr indent="-374650" lvl="0" marL="457200" rtl="0" algn="l">
              <a:lnSpc>
                <a:spcPct val="90000"/>
              </a:lnSpc>
              <a:spcBef>
                <a:spcPts val="460"/>
              </a:spcBef>
              <a:spcAft>
                <a:spcPts val="0"/>
              </a:spcAft>
              <a:buClr>
                <a:schemeClr val="lt1"/>
              </a:buClr>
              <a:buSzPts val="2300"/>
              <a:buFont typeface="Calibri"/>
              <a:buChar char="•"/>
            </a:pPr>
            <a:r>
              <a:rPr lang="en-US" sz="2000"/>
              <a:t>Graduation, completion, transfer out, and retention rates</a:t>
            </a:r>
            <a:endParaRPr/>
          </a:p>
          <a:p>
            <a:pPr indent="-228600" lvl="0" marL="457200" rtl="0" algn="l">
              <a:lnSpc>
                <a:spcPct val="90000"/>
              </a:lnSpc>
              <a:spcBef>
                <a:spcPts val="460"/>
              </a:spcBef>
              <a:spcAft>
                <a:spcPts val="0"/>
              </a:spcAft>
              <a:buClr>
                <a:schemeClr val="lt1"/>
              </a:buClr>
              <a:buSzPts val="2300"/>
              <a:buFont typeface="Calibri"/>
              <a:buNone/>
            </a:pPr>
            <a:r>
              <a:t/>
            </a:r>
            <a:endParaRPr sz="2000"/>
          </a:p>
        </p:txBody>
      </p:sp>
      <p:sp>
        <p:nvSpPr>
          <p:cNvPr id="86" name="Google Shape;86;p3"/>
          <p:cNvSpPr txBox="1"/>
          <p:nvPr>
            <p:ph idx="4" type="body"/>
          </p:nvPr>
        </p:nvSpPr>
        <p:spPr>
          <a:xfrm>
            <a:off x="4648202" y="1394268"/>
            <a:ext cx="4117974" cy="4519186"/>
          </a:xfrm>
          <a:prstGeom prst="rect">
            <a:avLst/>
          </a:prstGeom>
          <a:noFill/>
          <a:ln>
            <a:noFill/>
          </a:ln>
        </p:spPr>
        <p:txBody>
          <a:bodyPr anchorCtr="0" anchor="t" bIns="0" lIns="0" spcFirstLastPara="1" rIns="0" wrap="square" tIns="0">
            <a:spAutoFit/>
          </a:bodyPr>
          <a:lstStyle/>
          <a:p>
            <a:pPr indent="-374650" lvl="0" marL="457200" rtl="0" algn="l">
              <a:lnSpc>
                <a:spcPct val="90000"/>
              </a:lnSpc>
              <a:spcBef>
                <a:spcPts val="460"/>
              </a:spcBef>
              <a:spcAft>
                <a:spcPts val="0"/>
              </a:spcAft>
              <a:buClr>
                <a:schemeClr val="lt1"/>
              </a:buClr>
              <a:buSzPts val="2300"/>
              <a:buFont typeface="Calibri"/>
              <a:buChar char="•"/>
            </a:pPr>
            <a:r>
              <a:rPr lang="en-US" sz="2000"/>
              <a:t>Gainful employment programs</a:t>
            </a:r>
            <a:endParaRPr/>
          </a:p>
          <a:p>
            <a:pPr indent="-374650" lvl="0" marL="457200" rtl="0" algn="l">
              <a:lnSpc>
                <a:spcPct val="90000"/>
              </a:lnSpc>
              <a:spcBef>
                <a:spcPts val="460"/>
              </a:spcBef>
              <a:spcAft>
                <a:spcPts val="0"/>
              </a:spcAft>
              <a:buClr>
                <a:schemeClr val="lt1"/>
              </a:buClr>
              <a:buSzPts val="2300"/>
              <a:buFont typeface="Calibri"/>
              <a:buChar char="•"/>
            </a:pPr>
            <a:r>
              <a:rPr lang="en-US" sz="2000"/>
              <a:t>Athletic program participation and financial support</a:t>
            </a:r>
            <a:endParaRPr/>
          </a:p>
          <a:p>
            <a:pPr indent="-374650" lvl="0" marL="457200" rtl="0" algn="l">
              <a:lnSpc>
                <a:spcPct val="90000"/>
              </a:lnSpc>
              <a:spcBef>
                <a:spcPts val="460"/>
              </a:spcBef>
              <a:spcAft>
                <a:spcPts val="0"/>
              </a:spcAft>
              <a:buClr>
                <a:schemeClr val="lt1"/>
              </a:buClr>
              <a:buSzPts val="2300"/>
              <a:buFont typeface="Calibri"/>
              <a:buChar char="•"/>
            </a:pPr>
            <a:r>
              <a:rPr lang="en-US" sz="2000"/>
              <a:t>Campus security and fire safety</a:t>
            </a:r>
            <a:endParaRPr/>
          </a:p>
          <a:p>
            <a:pPr indent="-374650" lvl="0" marL="457200" rtl="0" algn="l">
              <a:lnSpc>
                <a:spcPct val="90000"/>
              </a:lnSpc>
              <a:spcBef>
                <a:spcPts val="460"/>
              </a:spcBef>
              <a:spcAft>
                <a:spcPts val="0"/>
              </a:spcAft>
              <a:buClr>
                <a:schemeClr val="lt1"/>
              </a:buClr>
              <a:buSzPts val="2300"/>
              <a:buFont typeface="Calibri"/>
              <a:buChar char="•"/>
            </a:pPr>
            <a:r>
              <a:rPr lang="en-US" sz="2000"/>
              <a:t>Emergency response and evacuation</a:t>
            </a:r>
            <a:endParaRPr/>
          </a:p>
          <a:p>
            <a:pPr indent="-374650" lvl="0" marL="457200" rtl="0" algn="l">
              <a:lnSpc>
                <a:spcPct val="90000"/>
              </a:lnSpc>
              <a:spcBef>
                <a:spcPts val="460"/>
              </a:spcBef>
              <a:spcAft>
                <a:spcPts val="0"/>
              </a:spcAft>
              <a:buClr>
                <a:schemeClr val="lt1"/>
              </a:buClr>
              <a:buSzPts val="2300"/>
              <a:buFont typeface="Calibri"/>
              <a:buChar char="•"/>
            </a:pPr>
            <a:r>
              <a:rPr lang="en-US" sz="2000"/>
              <a:t>Drug and alcohol abuse</a:t>
            </a:r>
            <a:endParaRPr/>
          </a:p>
          <a:p>
            <a:pPr indent="-374650" lvl="0" marL="457200" rtl="0" algn="l">
              <a:lnSpc>
                <a:spcPct val="90000"/>
              </a:lnSpc>
              <a:spcBef>
                <a:spcPts val="460"/>
              </a:spcBef>
              <a:spcAft>
                <a:spcPts val="0"/>
              </a:spcAft>
              <a:buClr>
                <a:schemeClr val="lt1"/>
              </a:buClr>
              <a:buSzPts val="2300"/>
              <a:buFont typeface="Calibri"/>
              <a:buChar char="•"/>
            </a:pPr>
            <a:r>
              <a:rPr lang="en-US" sz="2000"/>
              <a:t>Copyright infringement</a:t>
            </a:r>
            <a:endParaRPr/>
          </a:p>
          <a:p>
            <a:pPr indent="-374650" lvl="0" marL="457200" rtl="0" algn="l">
              <a:lnSpc>
                <a:spcPct val="90000"/>
              </a:lnSpc>
              <a:spcBef>
                <a:spcPts val="460"/>
              </a:spcBef>
              <a:spcAft>
                <a:spcPts val="0"/>
              </a:spcAft>
              <a:buClr>
                <a:schemeClr val="lt1"/>
              </a:buClr>
              <a:buSzPts val="2300"/>
              <a:buFont typeface="Calibri"/>
              <a:buChar char="•"/>
            </a:pPr>
            <a:r>
              <a:rPr lang="en-US" sz="2000"/>
              <a:t>Special services and facilities for individuals with disabilities</a:t>
            </a:r>
            <a:endParaRPr/>
          </a:p>
          <a:p>
            <a:pPr indent="-374650" lvl="0" marL="457200" rtl="0" algn="l">
              <a:lnSpc>
                <a:spcPct val="90000"/>
              </a:lnSpc>
              <a:spcBef>
                <a:spcPts val="460"/>
              </a:spcBef>
              <a:spcAft>
                <a:spcPts val="0"/>
              </a:spcAft>
              <a:buClr>
                <a:schemeClr val="lt1"/>
              </a:buClr>
              <a:buSzPts val="2300"/>
              <a:buFont typeface="Calibri"/>
              <a:buChar char="•"/>
            </a:pPr>
            <a:r>
              <a:rPr lang="en-US" sz="2000"/>
              <a:t>Vaccinations</a:t>
            </a:r>
            <a:endParaRPr/>
          </a:p>
          <a:p>
            <a:pPr indent="-374650" lvl="0" marL="457200" rtl="0" algn="l">
              <a:lnSpc>
                <a:spcPct val="90000"/>
              </a:lnSpc>
              <a:spcBef>
                <a:spcPts val="460"/>
              </a:spcBef>
              <a:spcAft>
                <a:spcPts val="0"/>
              </a:spcAft>
              <a:buSzPts val="2300"/>
              <a:buChar char="•"/>
            </a:pPr>
            <a:r>
              <a:rPr lang="en-US" sz="2000"/>
              <a:t>Voter registration</a:t>
            </a:r>
            <a:endParaRPr/>
          </a:p>
          <a:p>
            <a:pPr indent="-374650" lvl="0" marL="457200" rtl="0" algn="l">
              <a:lnSpc>
                <a:spcPct val="90000"/>
              </a:lnSpc>
              <a:spcBef>
                <a:spcPts val="460"/>
              </a:spcBef>
              <a:spcAft>
                <a:spcPts val="0"/>
              </a:spcAft>
              <a:buSzPts val="2300"/>
              <a:buChar char="•"/>
            </a:pPr>
            <a:r>
              <a:rPr lang="en-US" sz="2000"/>
              <a:t>Constitution Day and Citizenship Day</a:t>
            </a:r>
            <a:endParaRPr/>
          </a:p>
        </p:txBody>
      </p:sp>
      <p:sp>
        <p:nvSpPr>
          <p:cNvPr id="87" name="Google Shape;87;p3"/>
          <p:cNvSpPr txBox="1"/>
          <p:nvPr/>
        </p:nvSpPr>
        <p:spPr>
          <a:xfrm>
            <a:off x="454982" y="6072591"/>
            <a:ext cx="8234039" cy="738664"/>
          </a:xfrm>
          <a:prstGeom prst="rect">
            <a:avLst/>
          </a:prstGeom>
          <a:solidFill>
            <a:schemeClr val="lt1"/>
          </a:solidFill>
          <a:ln cap="flat" cmpd="sng" w="25400">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US" sz="1400" u="none" cap="none" strike="noStrike">
                <a:solidFill>
                  <a:schemeClr val="dk1"/>
                </a:solidFill>
                <a:latin typeface="Arial"/>
                <a:ea typeface="Arial"/>
                <a:cs typeface="Arial"/>
                <a:sym typeface="Arial"/>
              </a:rPr>
              <a:t>The institution can provide paper copies of each of the required consumer information disclosures </a:t>
            </a:r>
            <a:endParaRPr/>
          </a:p>
          <a:p>
            <a:pPr indent="0" lvl="0" marL="0" marR="0" rtl="0" algn="ctr">
              <a:lnSpc>
                <a:spcPct val="100000"/>
              </a:lnSpc>
              <a:spcBef>
                <a:spcPts val="0"/>
              </a:spcBef>
              <a:spcAft>
                <a:spcPts val="0"/>
              </a:spcAft>
              <a:buNone/>
            </a:pPr>
            <a:r>
              <a:rPr b="0" i="0" lang="en-US" sz="1400" u="none" cap="none" strike="noStrike">
                <a:solidFill>
                  <a:schemeClr val="dk1"/>
                </a:solidFill>
                <a:latin typeface="Arial"/>
                <a:ea typeface="Arial"/>
                <a:cs typeface="Arial"/>
                <a:sym typeface="Arial"/>
              </a:rPr>
              <a:t>via mail or email on an individual student or employee basis, or it can provide the </a:t>
            </a:r>
            <a:endParaRPr/>
          </a:p>
          <a:p>
            <a:pPr indent="0" lvl="0" marL="0" marR="0" rtl="0" algn="ctr">
              <a:lnSpc>
                <a:spcPct val="100000"/>
              </a:lnSpc>
              <a:spcBef>
                <a:spcPts val="0"/>
              </a:spcBef>
              <a:spcAft>
                <a:spcPts val="0"/>
              </a:spcAft>
              <a:buNone/>
            </a:pPr>
            <a:r>
              <a:rPr b="0" i="0" lang="en-US" sz="1400" u="none" cap="none" strike="noStrike">
                <a:solidFill>
                  <a:schemeClr val="dk1"/>
                </a:solidFill>
                <a:latin typeface="Arial"/>
                <a:ea typeface="Arial"/>
                <a:cs typeface="Arial"/>
                <a:sym typeface="Arial"/>
              </a:rPr>
              <a:t>disclosures via a website.</a:t>
            </a:r>
            <a:endParaRPr/>
          </a:p>
        </p:txBody>
      </p:sp>
      <p:pic>
        <p:nvPicPr>
          <p:cNvPr id="88" name="Google Shape;88;p3"/>
          <p:cNvPicPr preferRelativeResize="0"/>
          <p:nvPr/>
        </p:nvPicPr>
        <p:blipFill rotWithShape="1">
          <a:blip r:embed="rId3">
            <a:alphaModFix/>
          </a:blip>
          <a:srcRect b="0" l="0" r="0" t="0"/>
          <a:stretch/>
        </p:blipFill>
        <p:spPr>
          <a:xfrm>
            <a:off x="2745113" y="30764"/>
            <a:ext cx="1134430" cy="1151838"/>
          </a:xfrm>
          <a:prstGeom prst="rect">
            <a:avLst/>
          </a:prstGeom>
          <a:noFill/>
          <a:ln>
            <a:noFill/>
          </a:ln>
        </p:spPr>
      </p:pic>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4"/>
          <p:cNvSpPr txBox="1"/>
          <p:nvPr>
            <p:ph type="title"/>
          </p:nvPr>
        </p:nvSpPr>
        <p:spPr>
          <a:xfrm>
            <a:off x="381000" y="310087"/>
            <a:ext cx="8382000" cy="498598"/>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SzPts val="1400"/>
              <a:buNone/>
            </a:pPr>
            <a:r>
              <a:rPr lang="en-US" sz="3600">
                <a:solidFill>
                  <a:schemeClr val="dk1"/>
                </a:solidFill>
              </a:rPr>
              <a:t>Annual Notices</a:t>
            </a:r>
            <a:endParaRPr/>
          </a:p>
        </p:txBody>
      </p:sp>
      <p:sp>
        <p:nvSpPr>
          <p:cNvPr id="95" name="Google Shape;95;p4"/>
          <p:cNvSpPr txBox="1"/>
          <p:nvPr>
            <p:ph idx="1" type="body"/>
          </p:nvPr>
        </p:nvSpPr>
        <p:spPr>
          <a:xfrm>
            <a:off x="381000" y="1411552"/>
            <a:ext cx="8382000" cy="2210862"/>
          </a:xfrm>
          <a:prstGeom prst="rect">
            <a:avLst/>
          </a:prstGeom>
          <a:noFill/>
          <a:ln>
            <a:noFill/>
          </a:ln>
        </p:spPr>
        <p:txBody>
          <a:bodyPr anchorCtr="0" anchor="t" bIns="0" lIns="0" spcFirstLastPara="1" rIns="0" wrap="square" tIns="0">
            <a:noAutofit/>
          </a:bodyPr>
          <a:lstStyle/>
          <a:p>
            <a:pPr indent="-184150" lvl="1" marL="742932" rtl="0" algn="l">
              <a:lnSpc>
                <a:spcPct val="90000"/>
              </a:lnSpc>
              <a:spcBef>
                <a:spcPts val="0"/>
              </a:spcBef>
              <a:spcAft>
                <a:spcPts val="0"/>
              </a:spcAft>
              <a:buClr>
                <a:srgbClr val="888888"/>
              </a:buClr>
              <a:buSzPts val="1600"/>
              <a:buFont typeface="Courier New"/>
              <a:buNone/>
            </a:pPr>
            <a:r>
              <a:t/>
            </a:r>
            <a:endParaRPr sz="1600"/>
          </a:p>
          <a:p>
            <a:pPr indent="-184150" lvl="1" marL="742932" rtl="0" algn="l">
              <a:lnSpc>
                <a:spcPct val="90000"/>
              </a:lnSpc>
              <a:spcBef>
                <a:spcPts val="320"/>
              </a:spcBef>
              <a:spcAft>
                <a:spcPts val="0"/>
              </a:spcAft>
              <a:buClr>
                <a:srgbClr val="888888"/>
              </a:buClr>
              <a:buSzPts val="1600"/>
              <a:buFont typeface="Courier New"/>
              <a:buNone/>
            </a:pPr>
            <a:r>
              <a:t/>
            </a:r>
            <a:endParaRPr sz="1600"/>
          </a:p>
          <a:p>
            <a:pPr indent="0" lvl="1" marL="457181" rtl="0" algn="l">
              <a:lnSpc>
                <a:spcPct val="90000"/>
              </a:lnSpc>
              <a:spcBef>
                <a:spcPts val="320"/>
              </a:spcBef>
              <a:spcAft>
                <a:spcPts val="0"/>
              </a:spcAft>
              <a:buClr>
                <a:srgbClr val="888888"/>
              </a:buClr>
              <a:buSzPts val="1600"/>
              <a:buNone/>
            </a:pPr>
            <a:r>
              <a:t/>
            </a:r>
            <a:endParaRPr sz="1600"/>
          </a:p>
        </p:txBody>
      </p:sp>
      <p:sp>
        <p:nvSpPr>
          <p:cNvPr id="96" name="Google Shape;96;p4"/>
          <p:cNvSpPr txBox="1"/>
          <p:nvPr/>
        </p:nvSpPr>
        <p:spPr>
          <a:xfrm>
            <a:off x="381000" y="1589105"/>
            <a:ext cx="8211845" cy="33239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chemeClr val="lt1"/>
                </a:solidFill>
                <a:latin typeface="Arial"/>
                <a:ea typeface="Arial"/>
                <a:cs typeface="Arial"/>
                <a:sym typeface="Arial"/>
              </a:rPr>
              <a:t>The annual notice must include information about the following:</a:t>
            </a:r>
            <a:endParaRPr/>
          </a:p>
          <a:p>
            <a:pPr indent="-285750" lvl="0" marL="285750" marR="0" rtl="0" algn="l">
              <a:lnSpc>
                <a:spcPct val="100000"/>
              </a:lnSpc>
              <a:spcBef>
                <a:spcPts val="0"/>
              </a:spcBef>
              <a:spcAft>
                <a:spcPts val="0"/>
              </a:spcAft>
              <a:buClr>
                <a:srgbClr val="000000"/>
              </a:buClr>
              <a:buSzPts val="1400"/>
              <a:buFont typeface="Noto Sans Symbols"/>
              <a:buChar char="❖"/>
            </a:pPr>
            <a:r>
              <a:rPr b="0" i="0" lang="en-US" sz="1400" u="none" cap="none" strike="noStrike">
                <a:solidFill>
                  <a:schemeClr val="lt1"/>
                </a:solidFill>
                <a:latin typeface="Arial"/>
                <a:ea typeface="Arial"/>
                <a:cs typeface="Arial"/>
                <a:sym typeface="Arial"/>
              </a:rPr>
              <a:t>The institution</a:t>
            </a:r>
            <a:endParaRPr/>
          </a:p>
          <a:p>
            <a:pPr indent="-285750" lvl="0" marL="285750" marR="0" rtl="0" algn="l">
              <a:lnSpc>
                <a:spcPct val="100000"/>
              </a:lnSpc>
              <a:spcBef>
                <a:spcPts val="0"/>
              </a:spcBef>
              <a:spcAft>
                <a:spcPts val="0"/>
              </a:spcAft>
              <a:buClr>
                <a:srgbClr val="000000"/>
              </a:buClr>
              <a:buSzPts val="1400"/>
              <a:buFont typeface="Noto Sans Symbols"/>
              <a:buChar char="❖"/>
            </a:pPr>
            <a:r>
              <a:rPr b="0" i="0" lang="en-US" sz="1400" u="none" cap="none" strike="noStrike">
                <a:solidFill>
                  <a:schemeClr val="lt1"/>
                </a:solidFill>
                <a:latin typeface="Arial"/>
                <a:ea typeface="Arial"/>
                <a:cs typeface="Arial"/>
                <a:sym typeface="Arial"/>
              </a:rPr>
              <a:t>Financial assistance available to enrolled students</a:t>
            </a:r>
            <a:endParaRPr/>
          </a:p>
          <a:p>
            <a:pPr indent="-285750" lvl="0" marL="285750" marR="0" rtl="0" algn="l">
              <a:lnSpc>
                <a:spcPct val="100000"/>
              </a:lnSpc>
              <a:spcBef>
                <a:spcPts val="0"/>
              </a:spcBef>
              <a:spcAft>
                <a:spcPts val="0"/>
              </a:spcAft>
              <a:buClr>
                <a:srgbClr val="000000"/>
              </a:buClr>
              <a:buSzPts val="1400"/>
              <a:buFont typeface="Noto Sans Symbols"/>
              <a:buChar char="❖"/>
            </a:pPr>
            <a:r>
              <a:rPr b="0" i="0" lang="en-US" sz="1400" u="none" cap="none" strike="noStrike">
                <a:solidFill>
                  <a:schemeClr val="lt1"/>
                </a:solidFill>
                <a:latin typeface="Arial"/>
                <a:ea typeface="Arial"/>
                <a:cs typeface="Arial"/>
                <a:sym typeface="Arial"/>
              </a:rPr>
              <a:t>The institution’s retention rate as reported to the Integrated Postsecondary Education Data System (IPEDS)</a:t>
            </a:r>
            <a:endParaRPr/>
          </a:p>
          <a:p>
            <a:pPr indent="-285750" lvl="0" marL="285750" marR="0" rtl="0" algn="l">
              <a:lnSpc>
                <a:spcPct val="100000"/>
              </a:lnSpc>
              <a:spcBef>
                <a:spcPts val="0"/>
              </a:spcBef>
              <a:spcAft>
                <a:spcPts val="0"/>
              </a:spcAft>
              <a:buClr>
                <a:srgbClr val="000000"/>
              </a:buClr>
              <a:buSzPts val="1400"/>
              <a:buFont typeface="Noto Sans Symbols"/>
              <a:buChar char="❖"/>
            </a:pPr>
            <a:r>
              <a:rPr b="0" i="0" lang="en-US" sz="1400" u="none" cap="none" strike="noStrike">
                <a:solidFill>
                  <a:schemeClr val="lt1"/>
                </a:solidFill>
                <a:latin typeface="Arial"/>
                <a:ea typeface="Arial"/>
                <a:cs typeface="Arial"/>
                <a:sym typeface="Arial"/>
              </a:rPr>
              <a:t>The institution’s placement rates, including types of employment for graduates of its degree and certificate programs</a:t>
            </a:r>
            <a:endParaRPr/>
          </a:p>
          <a:p>
            <a:pPr indent="-285750" lvl="0" marL="285750" marR="0" rtl="0" algn="l">
              <a:lnSpc>
                <a:spcPct val="100000"/>
              </a:lnSpc>
              <a:spcBef>
                <a:spcPts val="0"/>
              </a:spcBef>
              <a:spcAft>
                <a:spcPts val="0"/>
              </a:spcAft>
              <a:buClr>
                <a:srgbClr val="000000"/>
              </a:buClr>
              <a:buSzPts val="1400"/>
              <a:buFont typeface="Noto Sans Symbols"/>
              <a:buChar char="❖"/>
            </a:pPr>
            <a:r>
              <a:rPr b="0" i="0" lang="en-US" sz="1400" u="none" cap="none" strike="noStrike">
                <a:solidFill>
                  <a:schemeClr val="lt1"/>
                </a:solidFill>
                <a:latin typeface="Arial"/>
                <a:ea typeface="Arial"/>
                <a:cs typeface="Arial"/>
                <a:sym typeface="Arial"/>
              </a:rPr>
              <a:t>The types of graduate and professional education in which graduates of the institution’s four-year degree programs enroll</a:t>
            </a:r>
            <a:endParaRPr/>
          </a:p>
          <a:p>
            <a:pPr indent="-285750" lvl="0" marL="285750" marR="0" rtl="0" algn="l">
              <a:lnSpc>
                <a:spcPct val="100000"/>
              </a:lnSpc>
              <a:spcBef>
                <a:spcPts val="0"/>
              </a:spcBef>
              <a:spcAft>
                <a:spcPts val="0"/>
              </a:spcAft>
              <a:buClr>
                <a:srgbClr val="000000"/>
              </a:buClr>
              <a:buSzPts val="1400"/>
              <a:buFont typeface="Noto Sans Symbols"/>
              <a:buChar char="❖"/>
            </a:pPr>
            <a:r>
              <a:rPr b="0" i="0" lang="en-US" sz="1400" u="none" cap="none" strike="noStrike">
                <a:solidFill>
                  <a:schemeClr val="lt1"/>
                </a:solidFill>
                <a:latin typeface="Arial"/>
                <a:ea typeface="Arial"/>
                <a:cs typeface="Arial"/>
                <a:sym typeface="Arial"/>
              </a:rPr>
              <a:t>The institution’s annual security and fire safety reports</a:t>
            </a:r>
            <a:endParaRPr/>
          </a:p>
          <a:p>
            <a:pPr indent="-285750" lvl="0" marL="285750" marR="0" rtl="0" algn="l">
              <a:lnSpc>
                <a:spcPct val="100000"/>
              </a:lnSpc>
              <a:spcBef>
                <a:spcPts val="0"/>
              </a:spcBef>
              <a:spcAft>
                <a:spcPts val="0"/>
              </a:spcAft>
              <a:buClr>
                <a:srgbClr val="000000"/>
              </a:buClr>
              <a:buSzPts val="1400"/>
              <a:buFont typeface="Noto Sans Symbols"/>
              <a:buChar char="❖"/>
            </a:pPr>
            <a:r>
              <a:rPr b="0" i="0" lang="en-US" sz="1400" u="none" cap="none" strike="noStrike">
                <a:solidFill>
                  <a:schemeClr val="lt1"/>
                </a:solidFill>
                <a:latin typeface="Arial"/>
                <a:ea typeface="Arial"/>
                <a:cs typeface="Arial"/>
                <a:sym typeface="Arial"/>
              </a:rPr>
              <a:t>The completion or graduation rate and, if applicable, transfer-out rate of the institution’s certificate- or degree-seeking, first-time, full-time undergraduate students</a:t>
            </a:r>
            <a:endParaRPr/>
          </a:p>
          <a:p>
            <a:pPr indent="-285750" lvl="0" marL="285750" marR="0" rtl="0" algn="l">
              <a:lnSpc>
                <a:spcPct val="100000"/>
              </a:lnSpc>
              <a:spcBef>
                <a:spcPts val="0"/>
              </a:spcBef>
              <a:spcAft>
                <a:spcPts val="0"/>
              </a:spcAft>
              <a:buClr>
                <a:srgbClr val="000000"/>
              </a:buClr>
              <a:buSzPts val="1400"/>
              <a:buFont typeface="Noto Sans Symbols"/>
              <a:buChar char="❖"/>
            </a:pPr>
            <a:r>
              <a:rPr b="0" i="0" lang="en-US" sz="1400" u="none" cap="none" strike="noStrike">
                <a:solidFill>
                  <a:schemeClr val="lt1"/>
                </a:solidFill>
                <a:latin typeface="Arial"/>
                <a:ea typeface="Arial"/>
                <a:cs typeface="Arial"/>
                <a:sym typeface="Arial"/>
              </a:rPr>
              <a:t>The institution’s report on athletic participation rates and financial support data required under the Equity in Athletics Disclosure Act (EADA) and </a:t>
            </a:r>
            <a:endParaRPr/>
          </a:p>
          <a:p>
            <a:pPr indent="-285750" lvl="0" marL="285750" marR="0" rtl="0" algn="l">
              <a:lnSpc>
                <a:spcPct val="100000"/>
              </a:lnSpc>
              <a:spcBef>
                <a:spcPts val="0"/>
              </a:spcBef>
              <a:spcAft>
                <a:spcPts val="0"/>
              </a:spcAft>
              <a:buClr>
                <a:srgbClr val="000000"/>
              </a:buClr>
              <a:buSzPts val="1400"/>
              <a:buFont typeface="Noto Sans Symbols"/>
              <a:buChar char="❖"/>
            </a:pPr>
            <a:r>
              <a:rPr b="0" i="0" lang="en-US" sz="1400" u="none" cap="none" strike="noStrike">
                <a:solidFill>
                  <a:schemeClr val="lt1"/>
                </a:solidFill>
                <a:latin typeface="Arial"/>
                <a:ea typeface="Arial"/>
                <a:cs typeface="Arial"/>
                <a:sym typeface="Arial"/>
              </a:rPr>
              <a:t>Student and parent rights required under the Family Educational Rights and Privacy Act (FERPA).</a:t>
            </a:r>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9"/>
          <p:cNvSpPr txBox="1"/>
          <p:nvPr>
            <p:ph type="title"/>
          </p:nvPr>
        </p:nvSpPr>
        <p:spPr>
          <a:xfrm>
            <a:off x="381000" y="230188"/>
            <a:ext cx="8382000" cy="443198"/>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SzPts val="1400"/>
              <a:buNone/>
            </a:pPr>
            <a:r>
              <a:rPr lang="en-US" sz="3200">
                <a:solidFill>
                  <a:schemeClr val="dk1"/>
                </a:solidFill>
              </a:rPr>
              <a:t>Website Considerations</a:t>
            </a:r>
            <a:endParaRPr sz="3200">
              <a:solidFill>
                <a:schemeClr val="dk1"/>
              </a:solidFill>
            </a:endParaRPr>
          </a:p>
        </p:txBody>
      </p:sp>
      <p:sp>
        <p:nvSpPr>
          <p:cNvPr id="102" name="Google Shape;102;p29"/>
          <p:cNvSpPr txBox="1"/>
          <p:nvPr>
            <p:ph idx="1" type="body"/>
          </p:nvPr>
        </p:nvSpPr>
        <p:spPr>
          <a:xfrm>
            <a:off x="381000" y="2050530"/>
            <a:ext cx="8382000" cy="3517800"/>
          </a:xfrm>
          <a:prstGeom prst="rect">
            <a:avLst/>
          </a:prstGeom>
          <a:noFill/>
          <a:ln>
            <a:noFill/>
          </a:ln>
        </p:spPr>
        <p:txBody>
          <a:bodyPr anchorCtr="0" anchor="t" bIns="0" lIns="0" spcFirstLastPara="1" rIns="0" wrap="square" tIns="0">
            <a:spAutoFit/>
          </a:bodyPr>
          <a:lstStyle/>
          <a:p>
            <a:pPr indent="0" lvl="0" marL="25400" rtl="0" algn="l">
              <a:lnSpc>
                <a:spcPct val="90000"/>
              </a:lnSpc>
              <a:spcBef>
                <a:spcPts val="640"/>
              </a:spcBef>
              <a:spcAft>
                <a:spcPts val="0"/>
              </a:spcAft>
              <a:buSzPts val="3200"/>
              <a:buNone/>
            </a:pPr>
            <a:r>
              <a:rPr lang="en-US"/>
              <a:t>How do you want to provide information?</a:t>
            </a:r>
            <a:endParaRPr/>
          </a:p>
          <a:p>
            <a:pPr indent="-406400" lvl="1" marL="914400" rtl="0" algn="l">
              <a:lnSpc>
                <a:spcPct val="90000"/>
              </a:lnSpc>
              <a:spcBef>
                <a:spcPts val="560"/>
              </a:spcBef>
              <a:spcAft>
                <a:spcPts val="0"/>
              </a:spcAft>
              <a:buSzPts val="2800"/>
              <a:buChar char="•"/>
            </a:pPr>
            <a:r>
              <a:rPr lang="en-US"/>
              <a:t>On relevant website pages: college policies, financial aid, tuition, bookstore, etc.</a:t>
            </a:r>
            <a:endParaRPr/>
          </a:p>
          <a:p>
            <a:pPr indent="-406400" lvl="1" marL="914400" rtl="0" algn="l">
              <a:lnSpc>
                <a:spcPct val="90000"/>
              </a:lnSpc>
              <a:spcBef>
                <a:spcPts val="560"/>
              </a:spcBef>
              <a:spcAft>
                <a:spcPts val="0"/>
              </a:spcAft>
              <a:buSzPts val="2800"/>
              <a:buChar char="•"/>
            </a:pPr>
            <a:r>
              <a:rPr lang="en-US"/>
              <a:t>Or bring together on one consumer information page.</a:t>
            </a:r>
            <a:endParaRPr/>
          </a:p>
          <a:p>
            <a:pPr indent="-406400" lvl="1" marL="914400" rtl="0" algn="l">
              <a:lnSpc>
                <a:spcPct val="90000"/>
              </a:lnSpc>
              <a:spcBef>
                <a:spcPts val="560"/>
              </a:spcBef>
              <a:spcAft>
                <a:spcPts val="0"/>
              </a:spcAft>
              <a:buSzPts val="2800"/>
              <a:buChar char="•"/>
            </a:pPr>
            <a:r>
              <a:rPr lang="en-US"/>
              <a:t>Research best practices.</a:t>
            </a:r>
            <a:endParaRPr/>
          </a:p>
          <a:p>
            <a:pPr indent="-228600" lvl="1" marL="914400" rtl="0" algn="l">
              <a:lnSpc>
                <a:spcPct val="90000"/>
              </a:lnSpc>
              <a:spcBef>
                <a:spcPts val="560"/>
              </a:spcBef>
              <a:spcAft>
                <a:spcPts val="0"/>
              </a:spcAft>
              <a:buSzPts val="2800"/>
              <a:buNone/>
            </a:pPr>
            <a:r>
              <a:t/>
            </a:r>
            <a:endParaRPr/>
          </a:p>
          <a:p>
            <a:pPr indent="-228600" lvl="1" marL="914400" rtl="0" algn="l">
              <a:lnSpc>
                <a:spcPct val="90000"/>
              </a:lnSpc>
              <a:spcBef>
                <a:spcPts val="560"/>
              </a:spcBef>
              <a:spcAft>
                <a:spcPts val="0"/>
              </a:spcAft>
              <a:buSzPts val="2800"/>
              <a:buNone/>
            </a:pPr>
            <a:r>
              <a:t/>
            </a:r>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30"/>
          <p:cNvSpPr txBox="1"/>
          <p:nvPr>
            <p:ph type="title"/>
          </p:nvPr>
        </p:nvSpPr>
        <p:spPr>
          <a:xfrm>
            <a:off x="381000" y="230188"/>
            <a:ext cx="8382000" cy="443198"/>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SzPts val="1400"/>
              <a:buNone/>
            </a:pPr>
            <a:r>
              <a:rPr lang="en-US" sz="3200">
                <a:solidFill>
                  <a:schemeClr val="dk1"/>
                </a:solidFill>
              </a:rPr>
              <a:t>Website Considerations</a:t>
            </a:r>
            <a:endParaRPr sz="3200">
              <a:solidFill>
                <a:schemeClr val="dk1"/>
              </a:solidFill>
            </a:endParaRPr>
          </a:p>
        </p:txBody>
      </p:sp>
      <p:sp>
        <p:nvSpPr>
          <p:cNvPr id="108" name="Google Shape;108;p30"/>
          <p:cNvSpPr txBox="1"/>
          <p:nvPr>
            <p:ph idx="1" type="body"/>
          </p:nvPr>
        </p:nvSpPr>
        <p:spPr>
          <a:xfrm>
            <a:off x="381000" y="1577564"/>
            <a:ext cx="8382000" cy="4876200"/>
          </a:xfrm>
          <a:prstGeom prst="rect">
            <a:avLst/>
          </a:prstGeom>
          <a:noFill/>
          <a:ln>
            <a:noFill/>
          </a:ln>
        </p:spPr>
        <p:txBody>
          <a:bodyPr anchorCtr="0" anchor="t" bIns="0" lIns="0" spcFirstLastPara="1" rIns="0" wrap="square" tIns="0">
            <a:spAutoFit/>
          </a:bodyPr>
          <a:lstStyle/>
          <a:p>
            <a:pPr indent="0" lvl="0" marL="25400" rtl="0" algn="l">
              <a:lnSpc>
                <a:spcPct val="90000"/>
              </a:lnSpc>
              <a:spcBef>
                <a:spcPts val="640"/>
              </a:spcBef>
              <a:spcAft>
                <a:spcPts val="0"/>
              </a:spcAft>
              <a:buSzPts val="3200"/>
              <a:buNone/>
            </a:pPr>
            <a:r>
              <a:rPr lang="en-US"/>
              <a:t>What is best for students to access info and to make program reviews easier?</a:t>
            </a:r>
            <a:endParaRPr/>
          </a:p>
          <a:p>
            <a:pPr indent="-228600" lvl="0" marL="457200" rtl="0" algn="l">
              <a:lnSpc>
                <a:spcPct val="90000"/>
              </a:lnSpc>
              <a:spcBef>
                <a:spcPts val="640"/>
              </a:spcBef>
              <a:spcAft>
                <a:spcPts val="0"/>
              </a:spcAft>
              <a:buClr>
                <a:schemeClr val="lt1"/>
              </a:buClr>
              <a:buSzPts val="3200"/>
              <a:buFont typeface="Calibri"/>
              <a:buNone/>
            </a:pPr>
            <a:r>
              <a:t/>
            </a:r>
            <a:endParaRPr/>
          </a:p>
          <a:p>
            <a:pPr indent="-431800" lvl="0" marL="457200" rtl="0" algn="l">
              <a:lnSpc>
                <a:spcPct val="90000"/>
              </a:lnSpc>
              <a:spcBef>
                <a:spcPts val="640"/>
              </a:spcBef>
              <a:spcAft>
                <a:spcPts val="0"/>
              </a:spcAft>
              <a:buClr>
                <a:schemeClr val="lt1"/>
              </a:buClr>
              <a:buSzPts val="3200"/>
              <a:buFont typeface="Calibri"/>
              <a:buChar char="•"/>
            </a:pPr>
            <a:r>
              <a:rPr lang="en-US"/>
              <a:t>Accessible language</a:t>
            </a:r>
            <a:endParaRPr/>
          </a:p>
          <a:p>
            <a:pPr indent="-431800" lvl="0" marL="457200" rtl="0" algn="l">
              <a:lnSpc>
                <a:spcPct val="90000"/>
              </a:lnSpc>
              <a:spcBef>
                <a:spcPts val="640"/>
              </a:spcBef>
              <a:spcAft>
                <a:spcPts val="0"/>
              </a:spcAft>
              <a:buClr>
                <a:schemeClr val="lt1"/>
              </a:buClr>
              <a:buSzPts val="3200"/>
              <a:buFont typeface="Calibri"/>
              <a:buChar char="•"/>
            </a:pPr>
            <a:r>
              <a:rPr lang="en-US"/>
              <a:t>Easy to find</a:t>
            </a:r>
            <a:endParaRPr/>
          </a:p>
          <a:p>
            <a:pPr indent="-431800" lvl="0" marL="457200" rtl="0" algn="l">
              <a:lnSpc>
                <a:spcPct val="90000"/>
              </a:lnSpc>
              <a:spcBef>
                <a:spcPts val="640"/>
              </a:spcBef>
              <a:spcAft>
                <a:spcPts val="0"/>
              </a:spcAft>
              <a:buClr>
                <a:schemeClr val="lt1"/>
              </a:buClr>
              <a:buSzPts val="3200"/>
              <a:buFont typeface="Calibri"/>
              <a:buChar char="•"/>
            </a:pPr>
            <a:r>
              <a:rPr lang="en-US"/>
              <a:t>Helpful to students at the time they need the information</a:t>
            </a:r>
            <a:endParaRPr/>
          </a:p>
          <a:p>
            <a:pPr indent="-431800" lvl="0" marL="457200" rtl="0" algn="l">
              <a:lnSpc>
                <a:spcPct val="90000"/>
              </a:lnSpc>
              <a:spcBef>
                <a:spcPts val="640"/>
              </a:spcBef>
              <a:spcAft>
                <a:spcPts val="0"/>
              </a:spcAft>
              <a:buSzPts val="3200"/>
              <a:buChar char="•"/>
            </a:pPr>
            <a:r>
              <a:rPr lang="en-US"/>
              <a:t>Links consolidated in one place</a:t>
            </a:r>
            <a:endParaRPr/>
          </a:p>
          <a:p>
            <a:pPr indent="-228600" lvl="1" marL="914400" rtl="0" algn="l">
              <a:lnSpc>
                <a:spcPct val="90000"/>
              </a:lnSpc>
              <a:spcBef>
                <a:spcPts val="560"/>
              </a:spcBef>
              <a:spcAft>
                <a:spcPts val="0"/>
              </a:spcAft>
              <a:buSzPts val="2800"/>
              <a:buNone/>
            </a:pPr>
            <a:r>
              <a:t/>
            </a:r>
            <a:endParaRPr/>
          </a:p>
          <a:p>
            <a:pPr indent="-228600" lvl="1" marL="914400" rtl="0" algn="l">
              <a:lnSpc>
                <a:spcPct val="90000"/>
              </a:lnSpc>
              <a:spcBef>
                <a:spcPts val="560"/>
              </a:spcBef>
              <a:spcAft>
                <a:spcPts val="0"/>
              </a:spcAft>
              <a:buSzPts val="2800"/>
              <a:buNone/>
            </a:pPr>
            <a:r>
              <a:t/>
            </a:r>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g245f4acc32a_0_0"/>
          <p:cNvSpPr txBox="1"/>
          <p:nvPr>
            <p:ph type="title"/>
          </p:nvPr>
        </p:nvSpPr>
        <p:spPr>
          <a:xfrm>
            <a:off x="381000" y="230188"/>
            <a:ext cx="8382000" cy="4434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SzPts val="1400"/>
              <a:buNone/>
            </a:pPr>
            <a:r>
              <a:rPr lang="en-US" sz="3200">
                <a:solidFill>
                  <a:schemeClr val="dk1"/>
                </a:solidFill>
              </a:rPr>
              <a:t>Website Considerations</a:t>
            </a:r>
            <a:endParaRPr sz="3200">
              <a:solidFill>
                <a:schemeClr val="dk1"/>
              </a:solidFill>
            </a:endParaRPr>
          </a:p>
        </p:txBody>
      </p:sp>
      <p:sp>
        <p:nvSpPr>
          <p:cNvPr id="114" name="Google Shape;114;g245f4acc32a_0_0"/>
          <p:cNvSpPr txBox="1"/>
          <p:nvPr>
            <p:ph idx="1" type="body"/>
          </p:nvPr>
        </p:nvSpPr>
        <p:spPr>
          <a:xfrm>
            <a:off x="381000" y="1776205"/>
            <a:ext cx="8382000" cy="4118100"/>
          </a:xfrm>
          <a:prstGeom prst="rect">
            <a:avLst/>
          </a:prstGeom>
          <a:noFill/>
          <a:ln>
            <a:noFill/>
          </a:ln>
        </p:spPr>
        <p:txBody>
          <a:bodyPr anchorCtr="0" anchor="t" bIns="0" lIns="0" spcFirstLastPara="1" rIns="0" wrap="square" tIns="0">
            <a:spAutoFit/>
          </a:bodyPr>
          <a:lstStyle/>
          <a:p>
            <a:pPr indent="0" lvl="0" marL="25400" rtl="0" algn="l">
              <a:lnSpc>
                <a:spcPct val="90000"/>
              </a:lnSpc>
              <a:spcBef>
                <a:spcPts val="640"/>
              </a:spcBef>
              <a:spcAft>
                <a:spcPts val="0"/>
              </a:spcAft>
              <a:buSzPts val="3200"/>
              <a:buNone/>
            </a:pPr>
            <a:r>
              <a:t/>
            </a:r>
            <a:endParaRPr/>
          </a:p>
          <a:p>
            <a:pPr indent="0" lvl="0" marL="457200" rtl="0" algn="l">
              <a:lnSpc>
                <a:spcPct val="90000"/>
              </a:lnSpc>
              <a:spcBef>
                <a:spcPts val="560"/>
              </a:spcBef>
              <a:spcAft>
                <a:spcPts val="0"/>
              </a:spcAft>
              <a:buNone/>
            </a:pPr>
            <a:r>
              <a:rPr lang="en-US"/>
              <a:t>Some examples: </a:t>
            </a:r>
            <a:endParaRPr/>
          </a:p>
          <a:p>
            <a:pPr indent="0" lvl="0" marL="457200" rtl="0" algn="l">
              <a:lnSpc>
                <a:spcPct val="90000"/>
              </a:lnSpc>
              <a:spcBef>
                <a:spcPts val="560"/>
              </a:spcBef>
              <a:spcAft>
                <a:spcPts val="0"/>
              </a:spcAft>
              <a:buNone/>
            </a:pPr>
            <a:r>
              <a:t/>
            </a:r>
            <a:endParaRPr/>
          </a:p>
          <a:p>
            <a:pPr indent="0" lvl="0" marL="457200" rtl="0" algn="l">
              <a:lnSpc>
                <a:spcPct val="90000"/>
              </a:lnSpc>
              <a:spcBef>
                <a:spcPts val="480"/>
              </a:spcBef>
              <a:spcAft>
                <a:spcPts val="0"/>
              </a:spcAft>
              <a:buNone/>
            </a:pPr>
            <a:r>
              <a:rPr lang="en-US" sz="2600" u="sng">
                <a:solidFill>
                  <a:srgbClr val="D0E0E3"/>
                </a:solidFill>
                <a:hlinkClick r:id="rId3">
                  <a:extLst>
                    <a:ext uri="{A12FA001-AC4F-418D-AE19-62706E023703}">
                      <ahyp:hlinkClr val="tx"/>
                    </a:ext>
                  </a:extLst>
                </a:hlinkClick>
              </a:rPr>
              <a:t>Community College - Northwestern Michigan College</a:t>
            </a:r>
            <a:endParaRPr sz="2600">
              <a:solidFill>
                <a:srgbClr val="D0E0E3"/>
              </a:solidFill>
            </a:endParaRPr>
          </a:p>
          <a:p>
            <a:pPr indent="0" lvl="0" marL="457200" rtl="0" algn="l">
              <a:lnSpc>
                <a:spcPct val="90000"/>
              </a:lnSpc>
              <a:spcBef>
                <a:spcPts val="480"/>
              </a:spcBef>
              <a:spcAft>
                <a:spcPts val="0"/>
              </a:spcAft>
              <a:buNone/>
            </a:pPr>
            <a:r>
              <a:rPr lang="en-US" sz="2600" u="sng">
                <a:solidFill>
                  <a:srgbClr val="D0E0E3"/>
                </a:solidFill>
                <a:hlinkClick r:id="rId4">
                  <a:extLst>
                    <a:ext uri="{A12FA001-AC4F-418D-AE19-62706E023703}">
                      <ahyp:hlinkClr val="tx"/>
                    </a:ext>
                  </a:extLst>
                </a:hlinkClick>
              </a:rPr>
              <a:t>Public 4-Year – University of Michigan</a:t>
            </a:r>
            <a:endParaRPr sz="2600">
              <a:solidFill>
                <a:srgbClr val="D0E0E3"/>
              </a:solidFill>
            </a:endParaRPr>
          </a:p>
          <a:p>
            <a:pPr indent="0" lvl="0" marL="457200" rtl="0" algn="l">
              <a:lnSpc>
                <a:spcPct val="90000"/>
              </a:lnSpc>
              <a:spcBef>
                <a:spcPts val="480"/>
              </a:spcBef>
              <a:spcAft>
                <a:spcPts val="0"/>
              </a:spcAft>
              <a:buNone/>
            </a:pPr>
            <a:r>
              <a:rPr lang="en-US" sz="2600" u="sng">
                <a:solidFill>
                  <a:srgbClr val="D0E0E3"/>
                </a:solidFill>
                <a:hlinkClick r:id="rId5">
                  <a:extLst>
                    <a:ext uri="{A12FA001-AC4F-418D-AE19-62706E023703}">
                      <ahyp:hlinkClr val="tx"/>
                    </a:ext>
                  </a:extLst>
                </a:hlinkClick>
              </a:rPr>
              <a:t>Proprietary Sector – Douglas J Aveda</a:t>
            </a:r>
            <a:endParaRPr sz="2600">
              <a:solidFill>
                <a:srgbClr val="D0E0E3"/>
              </a:solidFill>
            </a:endParaRPr>
          </a:p>
          <a:p>
            <a:pPr indent="0" lvl="1" marL="508000" rtl="0" algn="l">
              <a:lnSpc>
                <a:spcPct val="90000"/>
              </a:lnSpc>
              <a:spcBef>
                <a:spcPts val="560"/>
              </a:spcBef>
              <a:spcAft>
                <a:spcPts val="0"/>
              </a:spcAft>
              <a:buSzPts val="2800"/>
              <a:buNone/>
            </a:pPr>
            <a:r>
              <a:t/>
            </a:r>
            <a:endParaRPr/>
          </a:p>
          <a:p>
            <a:pPr indent="-228600" lvl="1" marL="914400" rtl="0" algn="l">
              <a:lnSpc>
                <a:spcPct val="90000"/>
              </a:lnSpc>
              <a:spcBef>
                <a:spcPts val="560"/>
              </a:spcBef>
              <a:spcAft>
                <a:spcPts val="0"/>
              </a:spcAft>
              <a:buSzPts val="2800"/>
              <a:buNone/>
            </a:pPr>
            <a:r>
              <a:t/>
            </a:r>
            <a:endParaRPr/>
          </a:p>
          <a:p>
            <a:pPr indent="-228600" lvl="1" marL="914400" rtl="0" algn="l">
              <a:lnSpc>
                <a:spcPct val="90000"/>
              </a:lnSpc>
              <a:spcBef>
                <a:spcPts val="560"/>
              </a:spcBef>
              <a:spcAft>
                <a:spcPts val="0"/>
              </a:spcAft>
              <a:buSzPts val="2800"/>
              <a:buNone/>
            </a:pPr>
            <a:r>
              <a:t/>
            </a:r>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31"/>
          <p:cNvSpPr txBox="1"/>
          <p:nvPr>
            <p:ph type="title"/>
          </p:nvPr>
        </p:nvSpPr>
        <p:spPr>
          <a:xfrm>
            <a:off x="381000" y="230188"/>
            <a:ext cx="8382000" cy="443198"/>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SzPts val="1400"/>
              <a:buNone/>
            </a:pPr>
            <a:r>
              <a:rPr lang="en-US" sz="3200">
                <a:solidFill>
                  <a:schemeClr val="dk1"/>
                </a:solidFill>
              </a:rPr>
              <a:t>Hot Topics: New COA Requirement</a:t>
            </a:r>
            <a:endParaRPr sz="3200">
              <a:solidFill>
                <a:schemeClr val="dk1"/>
              </a:solidFill>
            </a:endParaRPr>
          </a:p>
        </p:txBody>
      </p:sp>
      <p:sp>
        <p:nvSpPr>
          <p:cNvPr id="120" name="Google Shape;120;p31"/>
          <p:cNvSpPr txBox="1"/>
          <p:nvPr>
            <p:ph idx="1" type="body"/>
          </p:nvPr>
        </p:nvSpPr>
        <p:spPr>
          <a:xfrm>
            <a:off x="381000" y="1411552"/>
            <a:ext cx="8382000" cy="4130361"/>
          </a:xfrm>
          <a:prstGeom prst="rect">
            <a:avLst/>
          </a:prstGeom>
          <a:noFill/>
          <a:ln>
            <a:noFill/>
          </a:ln>
        </p:spPr>
        <p:txBody>
          <a:bodyPr anchorCtr="0" anchor="t" bIns="0" lIns="0" spcFirstLastPara="1" rIns="0" wrap="square" tIns="0">
            <a:spAutoFit/>
          </a:bodyPr>
          <a:lstStyle/>
          <a:p>
            <a:pPr indent="0" lvl="0" marL="25400" rtl="0" algn="l">
              <a:lnSpc>
                <a:spcPct val="90000"/>
              </a:lnSpc>
              <a:spcBef>
                <a:spcPts val="640"/>
              </a:spcBef>
              <a:spcAft>
                <a:spcPts val="0"/>
              </a:spcAft>
              <a:buSzPts val="3200"/>
              <a:buNone/>
            </a:pPr>
            <a:r>
              <a:rPr lang="en-US"/>
              <a:t>New COA requirements – Gen 22-15 – COA components listed on every page that shows tuition and fees.</a:t>
            </a:r>
            <a:endParaRPr/>
          </a:p>
          <a:p>
            <a:pPr indent="-228600" lvl="0" marL="457200" rtl="0" algn="l">
              <a:lnSpc>
                <a:spcPct val="90000"/>
              </a:lnSpc>
              <a:spcBef>
                <a:spcPts val="640"/>
              </a:spcBef>
              <a:spcAft>
                <a:spcPts val="0"/>
              </a:spcAft>
              <a:buClr>
                <a:schemeClr val="lt1"/>
              </a:buClr>
              <a:buSzPts val="3200"/>
              <a:buFont typeface="Calibri"/>
              <a:buNone/>
            </a:pPr>
            <a:r>
              <a:t/>
            </a:r>
            <a:endParaRPr/>
          </a:p>
          <a:p>
            <a:pPr indent="0" lvl="1" marL="482600" rtl="0" algn="l">
              <a:lnSpc>
                <a:spcPct val="90000"/>
              </a:lnSpc>
              <a:spcBef>
                <a:spcPts val="560"/>
              </a:spcBef>
              <a:spcAft>
                <a:spcPts val="0"/>
              </a:spcAft>
              <a:buSzPts val="2800"/>
              <a:buNone/>
            </a:pPr>
            <a:r>
              <a:rPr i="1" lang="en-US" sz="2400"/>
              <a:t>The Act expands existing consumer information requirements by explicitly stating that each institution must make COA information publicly available on its website. The disclosure must include a list of all COA elements and must appear on any portion of the website that describes tuition and fees.</a:t>
            </a:r>
            <a:endParaRPr i="1" sz="2400"/>
          </a:p>
          <a:p>
            <a:pPr indent="-228600" lvl="1" marL="914400" rtl="0" algn="l">
              <a:lnSpc>
                <a:spcPct val="90000"/>
              </a:lnSpc>
              <a:spcBef>
                <a:spcPts val="560"/>
              </a:spcBef>
              <a:spcAft>
                <a:spcPts val="0"/>
              </a:spcAft>
              <a:buSzPts val="2800"/>
              <a:buNone/>
            </a:pPr>
            <a:r>
              <a:t/>
            </a:r>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32"/>
          <p:cNvSpPr txBox="1"/>
          <p:nvPr>
            <p:ph type="title"/>
          </p:nvPr>
        </p:nvSpPr>
        <p:spPr>
          <a:xfrm>
            <a:off x="381000" y="230188"/>
            <a:ext cx="8382000" cy="1107996"/>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SzPts val="1400"/>
              <a:buNone/>
            </a:pPr>
            <a:r>
              <a:rPr lang="en-US" sz="3200">
                <a:solidFill>
                  <a:schemeClr val="dk1"/>
                </a:solidFill>
              </a:rPr>
              <a:t>Hot Topics:  Program Review Findings</a:t>
            </a:r>
            <a:br>
              <a:rPr lang="en-US">
                <a:solidFill>
                  <a:schemeClr val="dk1"/>
                </a:solidFill>
              </a:rPr>
            </a:br>
            <a:endParaRPr>
              <a:solidFill>
                <a:schemeClr val="dk1"/>
              </a:solidFill>
            </a:endParaRPr>
          </a:p>
        </p:txBody>
      </p:sp>
      <p:sp>
        <p:nvSpPr>
          <p:cNvPr id="126" name="Google Shape;126;p32"/>
          <p:cNvSpPr txBox="1"/>
          <p:nvPr>
            <p:ph idx="1" type="body"/>
          </p:nvPr>
        </p:nvSpPr>
        <p:spPr>
          <a:xfrm>
            <a:off x="381000" y="1411552"/>
            <a:ext cx="8382000" cy="3043910"/>
          </a:xfrm>
          <a:prstGeom prst="rect">
            <a:avLst/>
          </a:prstGeom>
          <a:noFill/>
          <a:ln>
            <a:noFill/>
          </a:ln>
        </p:spPr>
        <p:txBody>
          <a:bodyPr anchorCtr="0" anchor="t" bIns="0" lIns="0" spcFirstLastPara="1" rIns="0" wrap="square" tIns="0">
            <a:spAutoFit/>
          </a:bodyPr>
          <a:lstStyle/>
          <a:p>
            <a:pPr indent="0" lvl="0" marL="25400" rtl="0" algn="l">
              <a:lnSpc>
                <a:spcPct val="90000"/>
              </a:lnSpc>
              <a:spcBef>
                <a:spcPts val="640"/>
              </a:spcBef>
              <a:spcAft>
                <a:spcPts val="0"/>
              </a:spcAft>
              <a:buSzPts val="3200"/>
              <a:buNone/>
            </a:pPr>
            <a:r>
              <a:rPr lang="en-US"/>
              <a:t>Consistently on the Top 10 FSA Program Review Findings – from 2021:</a:t>
            </a:r>
            <a:endParaRPr/>
          </a:p>
          <a:p>
            <a:pPr indent="0" lvl="0" marL="25400" rtl="0" algn="l">
              <a:lnSpc>
                <a:spcPct val="90000"/>
              </a:lnSpc>
              <a:spcBef>
                <a:spcPts val="640"/>
              </a:spcBef>
              <a:spcAft>
                <a:spcPts val="0"/>
              </a:spcAft>
              <a:buSzPts val="3200"/>
              <a:buNone/>
            </a:pPr>
            <a:r>
              <a:t/>
            </a:r>
            <a:endParaRPr/>
          </a:p>
          <a:p>
            <a:pPr indent="-431800" lvl="0" marL="457200" rtl="0" algn="l">
              <a:lnSpc>
                <a:spcPct val="90000"/>
              </a:lnSpc>
              <a:spcBef>
                <a:spcPts val="640"/>
              </a:spcBef>
              <a:spcAft>
                <a:spcPts val="0"/>
              </a:spcAft>
              <a:buClr>
                <a:schemeClr val="lt1"/>
              </a:buClr>
              <a:buSzPts val="3200"/>
              <a:buFont typeface="Calibri"/>
              <a:buChar char="•"/>
            </a:pPr>
            <a:r>
              <a:rPr lang="en-US"/>
              <a:t>Crime Awareness Requirements Not Met</a:t>
            </a:r>
            <a:endParaRPr/>
          </a:p>
          <a:p>
            <a:pPr indent="-431800" lvl="0" marL="457200" rtl="0" algn="l">
              <a:lnSpc>
                <a:spcPct val="90000"/>
              </a:lnSpc>
              <a:spcBef>
                <a:spcPts val="640"/>
              </a:spcBef>
              <a:spcAft>
                <a:spcPts val="0"/>
              </a:spcAft>
              <a:buClr>
                <a:schemeClr val="lt1"/>
              </a:buClr>
              <a:buSzPts val="3200"/>
              <a:buFont typeface="Calibri"/>
              <a:buChar char="•"/>
            </a:pPr>
            <a:r>
              <a:rPr lang="en-US"/>
              <a:t>Consumer Information Requirements Not Met</a:t>
            </a:r>
            <a:endParaRPr/>
          </a:p>
          <a:p>
            <a:pPr indent="-228600" lvl="0" marL="457200" rtl="0" algn="l">
              <a:lnSpc>
                <a:spcPct val="90000"/>
              </a:lnSpc>
              <a:spcBef>
                <a:spcPts val="640"/>
              </a:spcBef>
              <a:spcAft>
                <a:spcPts val="0"/>
              </a:spcAft>
              <a:buClr>
                <a:schemeClr val="lt1"/>
              </a:buClr>
              <a:buSzPts val="3200"/>
              <a:buFont typeface="Calibri"/>
              <a:buNone/>
            </a:pPr>
            <a:r>
              <a:t/>
            </a:r>
            <a:endParaRPr/>
          </a:p>
        </p:txBody>
      </p:sp>
    </p:spTree>
  </p:cSld>
  <p:clrMapOvr>
    <a:masterClrMapping/>
  </p:clrMapOvr>
  <p:transition>
    <p:fade/>
  </p:transition>
</p:sld>
</file>

<file path=ppt/theme/theme1.xml><?xml version="1.0" encoding="utf-8"?>
<a:theme xmlns:a="http://schemas.openxmlformats.org/drawingml/2006/main" xmlns:r="http://schemas.openxmlformats.org/officeDocument/2006/relationships" name="White with Courier font for code slides">
  <a:themeElements>
    <a:clrScheme name="Custom 12">
      <a:dk1>
        <a:srgbClr val="000000"/>
      </a:dk1>
      <a:lt1>
        <a:srgbClr val="FFFFFF"/>
      </a:lt1>
      <a:dk2>
        <a:srgbClr val="050595"/>
      </a:dk2>
      <a:lt2>
        <a:srgbClr val="FFFFFF"/>
      </a:lt2>
      <a:accent1>
        <a:srgbClr val="0000FF"/>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Blue with White Bar Segoe Template">
  <a:themeElements>
    <a:clrScheme name="Custom 14">
      <a:dk1>
        <a:srgbClr val="000000"/>
      </a:dk1>
      <a:lt1>
        <a:srgbClr val="FFFFFF"/>
      </a:lt1>
      <a:dk2>
        <a:srgbClr val="0000FF"/>
      </a:dk2>
      <a:lt2>
        <a:srgbClr val="EEECE1"/>
      </a:lt2>
      <a:accent1>
        <a:srgbClr val="0000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2013-04-29T14:21:38Z</dcterms:created>
  <dc:creator>Michael Anthony Couch, II</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TC102867129990</vt:lpwstr>
  </property>
  <property fmtid="{D5CDD505-2E9C-101B-9397-08002B2CF9AE}" pid="3" name="ContentTypeId">
    <vt:lpwstr>0x0101009C05342453BC5B44BEB38B9439A3B2A5</vt:lpwstr>
  </property>
</Properties>
</file>