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1" r:id="rId2"/>
  </p:sldMasterIdLst>
  <p:notesMasterIdLst>
    <p:notesMasterId r:id="rId16"/>
  </p:notesMasterIdLst>
  <p:sldIdLst>
    <p:sldId id="256" r:id="rId3"/>
    <p:sldId id="257" r:id="rId4"/>
    <p:sldId id="258" r:id="rId5"/>
    <p:sldId id="259" r:id="rId6"/>
    <p:sldId id="268" r:id="rId7"/>
    <p:sldId id="269" r:id="rId8"/>
    <p:sldId id="270" r:id="rId9"/>
    <p:sldId id="271" r:id="rId10"/>
    <p:sldId id="272" r:id="rId11"/>
    <p:sldId id="274" r:id="rId12"/>
    <p:sldId id="276" r:id="rId13"/>
    <p:sldId id="260" r:id="rId14"/>
    <p:sldId id="273" r:id="rId15"/>
  </p:sldIdLst>
  <p:sldSz cx="9144000" cy="6858000" type="screen4x3"/>
  <p:notesSz cx="7023100" cy="93091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gM0xYIKEGHQhPoikDIRYJrAq5Sr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CD0467C-68CA-45AF-BB60-471696298866}">
  <a:tblStyle styleId="{8CD0467C-68CA-45AF-BB60-47169629886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1793" autoAdjust="0"/>
  </p:normalViewPr>
  <p:slideViewPr>
    <p:cSldViewPr snapToGrid="0">
      <p:cViewPr varScale="1">
        <p:scale>
          <a:sx n="52" d="100"/>
          <a:sy n="52" d="100"/>
        </p:scale>
        <p:origin x="1219" y="48"/>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3343" cy="465455"/>
          </a:xfrm>
          <a:prstGeom prst="rect">
            <a:avLst/>
          </a:prstGeom>
          <a:noFill/>
          <a:ln>
            <a:noFill/>
          </a:ln>
        </p:spPr>
        <p:txBody>
          <a:bodyPr spcFirstLastPara="1" wrap="square" lIns="93300" tIns="46650" rIns="93300" bIns="4665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8132" y="0"/>
            <a:ext cx="3043343" cy="465455"/>
          </a:xfrm>
          <a:prstGeom prst="rect">
            <a:avLst/>
          </a:prstGeom>
          <a:noFill/>
          <a:ln>
            <a:noFill/>
          </a:ln>
        </p:spPr>
        <p:txBody>
          <a:bodyPr spcFirstLastPara="1" wrap="square" lIns="93300" tIns="46650" rIns="93300" bIns="4665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rm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2029"/>
            <a:ext cx="3043343" cy="465455"/>
          </a:xfrm>
          <a:prstGeom prst="rect">
            <a:avLst/>
          </a:prstGeom>
          <a:noFill/>
          <a:ln>
            <a:noFill/>
          </a:ln>
        </p:spPr>
        <p:txBody>
          <a:bodyPr spcFirstLastPara="1" wrap="square" lIns="93300" tIns="46650" rIns="93300" bIns="4665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1: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3" name="Google Shape;63;p1: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rmAutofit/>
          </a:bodyPr>
          <a:lstStyle/>
          <a:p>
            <a:pPr marL="0" lvl="0" indent="0" algn="l" rtl="0">
              <a:spcBef>
                <a:spcPts val="0"/>
              </a:spcBef>
              <a:spcAft>
                <a:spcPts val="0"/>
              </a:spcAft>
              <a:buNone/>
            </a:pPr>
            <a:endParaRPr/>
          </a:p>
        </p:txBody>
      </p:sp>
      <p:sp>
        <p:nvSpPr>
          <p:cNvPr id="64" name="Google Shape;64;p1:notes"/>
          <p:cNvSpPr txBox="1">
            <a:spLocks noGrp="1"/>
          </p:cNvSpPr>
          <p:nvPr>
            <p:ph type="hdr" idx="3"/>
          </p:nvPr>
        </p:nvSpPr>
        <p:spPr>
          <a:xfrm>
            <a:off x="0" y="0"/>
            <a:ext cx="3043343" cy="465455"/>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65" name="Google Shape;65;p1:notes"/>
          <p:cNvSpPr txBox="1">
            <a:spLocks noGrp="1"/>
          </p:cNvSpPr>
          <p:nvPr>
            <p:ph type="dt" idx="10"/>
          </p:nvPr>
        </p:nvSpPr>
        <p:spPr>
          <a:xfrm>
            <a:off x="3978132" y="0"/>
            <a:ext cx="3043343" cy="465455"/>
          </a:xfrm>
          <a:prstGeom prst="rect">
            <a:avLst/>
          </a:prstGeom>
          <a:noFill/>
          <a:ln>
            <a:noFill/>
          </a:ln>
        </p:spPr>
        <p:txBody>
          <a:bodyPr spcFirstLastPara="1" wrap="square" lIns="93300" tIns="46650" rIns="93300" bIns="46650" anchor="t" anchorCtr="0">
            <a:noAutofit/>
          </a:bodyPr>
          <a:lstStyle/>
          <a:p>
            <a:pPr marL="0" marR="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1/18/2022 3:38 PM</a:t>
            </a:r>
            <a:endParaRPr sz="1200" b="0" i="0" u="none" strike="noStrike" cap="none">
              <a:solidFill>
                <a:schemeClr val="dk1"/>
              </a:solidFill>
              <a:latin typeface="Calibri"/>
              <a:ea typeface="Calibri"/>
              <a:cs typeface="Calibri"/>
              <a:sym typeface="Calibri"/>
            </a:endParaRPr>
          </a:p>
        </p:txBody>
      </p:sp>
      <p:sp>
        <p:nvSpPr>
          <p:cNvPr id="66" name="Google Shape;66;p1:notes"/>
          <p:cNvSpPr txBox="1">
            <a:spLocks noGrp="1"/>
          </p:cNvSpPr>
          <p:nvPr>
            <p:ph type="ftr" idx="11"/>
          </p:nvPr>
        </p:nvSpPr>
        <p:spPr>
          <a:xfrm>
            <a:off x="0" y="8842029"/>
            <a:ext cx="6320790" cy="465455"/>
          </a:xfrm>
          <a:prstGeom prst="rect">
            <a:avLst/>
          </a:prstGeom>
          <a:noFill/>
          <a:ln>
            <a:noFill/>
          </a:ln>
        </p:spPr>
        <p:txBody>
          <a:bodyPr spcFirstLastPara="1" wrap="square" lIns="93300" tIns="46650" rIns="93300" bIns="46650" anchor="b" anchorCtr="0">
            <a:noAutofit/>
          </a:bodyPr>
          <a:lstStyle/>
          <a:p>
            <a:pPr marL="0" marR="0" lvl="0" indent="0" algn="l" rtl="0">
              <a:spcBef>
                <a:spcPts val="0"/>
              </a:spcBef>
              <a:spcAft>
                <a:spcPts val="0"/>
              </a:spcAft>
              <a:buNone/>
            </a:pPr>
            <a:r>
              <a:rPr lang="en-US" sz="500" b="0" i="0" u="none" strike="noStrike" cap="none">
                <a:solidFill>
                  <a:srgbClr val="000000"/>
                </a:solidFill>
                <a:latin typeface="Calibri"/>
                <a:ea typeface="Calibri"/>
                <a:cs typeface="Calibri"/>
                <a:sym typeface="Calibri"/>
              </a:rPr>
              <a:t>© 2007 Microsoft Corporation. All rights reserved. Microsoft, Windows, Windows Vista and other product names are or may be registered trademarks and/or trademarks in the U.S. and/or other countries.</a:t>
            </a:r>
            <a:endParaRPr/>
          </a:p>
          <a:p>
            <a:pPr marL="0" marR="0" lvl="0" indent="0" algn="l" rtl="0">
              <a:spcBef>
                <a:spcPts val="0"/>
              </a:spcBef>
              <a:spcAft>
                <a:spcPts val="0"/>
              </a:spcAft>
              <a:buNone/>
            </a:pPr>
            <a:r>
              <a:rPr lang="en-US" sz="500" b="0" i="0" u="none" strike="noStrike" cap="none">
                <a:solidFill>
                  <a:srgbClr val="000000"/>
                </a:solidFill>
                <a:latin typeface="Calibri"/>
                <a:ea typeface="Calibri"/>
                <a:cs typeface="Calibri"/>
                <a:sym typeface="Calibri"/>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b="0" i="0" u="none" strike="noStrike" cap="none">
                <a:solidFill>
                  <a:srgbClr val="000000"/>
                </a:solidFill>
                <a:latin typeface="Calibri"/>
                <a:ea typeface="Calibri"/>
                <a:cs typeface="Calibri"/>
                <a:sym typeface="Calibri"/>
              </a:rPr>
            </a:br>
            <a:r>
              <a:rPr lang="en-US" sz="500" b="0" i="0" u="none" strike="noStrike" cap="none">
                <a:solidFill>
                  <a:srgbClr val="000000"/>
                </a:solidFill>
                <a:latin typeface="Calibri"/>
                <a:ea typeface="Calibri"/>
                <a:cs typeface="Calibri"/>
                <a:sym typeface="Calibri"/>
              </a:rPr>
              <a:t>MICROSOFT MAKES NO WARRANTIES, EXPRESS, IMPLIED OR STATUTORY, AS TO THE INFORMATION IN THIS PRESENTATION.</a:t>
            </a:r>
            <a:endParaRPr/>
          </a:p>
          <a:p>
            <a:pPr marL="0" marR="0" lvl="0" indent="0" algn="l" rtl="0">
              <a:spcBef>
                <a:spcPts val="0"/>
              </a:spcBef>
              <a:spcAft>
                <a:spcPts val="0"/>
              </a:spcAft>
              <a:buNone/>
            </a:pPr>
            <a:endParaRPr sz="500" b="0" i="0" u="none" strike="noStrike" cap="none">
              <a:solidFill>
                <a:schemeClr val="dk1"/>
              </a:solidFill>
              <a:latin typeface="Calibri"/>
              <a:ea typeface="Calibri"/>
              <a:cs typeface="Calibri"/>
              <a:sym typeface="Calibri"/>
            </a:endParaRPr>
          </a:p>
        </p:txBody>
      </p:sp>
      <p:sp>
        <p:nvSpPr>
          <p:cNvPr id="67" name="Google Shape;67;p1:notes"/>
          <p:cNvSpPr txBox="1">
            <a:spLocks noGrp="1"/>
          </p:cNvSpPr>
          <p:nvPr>
            <p:ph type="sldNum" idx="12"/>
          </p:nvPr>
        </p:nvSpPr>
        <p:spPr>
          <a:xfrm>
            <a:off x="6320790" y="8842029"/>
            <a:ext cx="700685" cy="465455"/>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4: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4: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rmAutofit/>
          </a:bodyPr>
          <a:lstStyle/>
          <a:p>
            <a:pPr marL="0" lvl="0" indent="0" algn="l" rtl="0">
              <a:spcBef>
                <a:spcPts val="0"/>
              </a:spcBef>
              <a:spcAft>
                <a:spcPts val="0"/>
              </a:spcAft>
              <a:buNone/>
            </a:pPr>
            <a:endParaRPr/>
          </a:p>
        </p:txBody>
      </p:sp>
      <p:sp>
        <p:nvSpPr>
          <p:cNvPr id="88" name="Google Shape;88;p4: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209514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4: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4: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rmAutofit/>
          </a:bodyPr>
          <a:lstStyle/>
          <a:p>
            <a:pPr marL="0" lvl="0" indent="0" algn="l" rtl="0">
              <a:spcBef>
                <a:spcPts val="0"/>
              </a:spcBef>
              <a:spcAft>
                <a:spcPts val="0"/>
              </a:spcAft>
              <a:buNone/>
            </a:pPr>
            <a:endParaRPr/>
          </a:p>
        </p:txBody>
      </p:sp>
      <p:sp>
        <p:nvSpPr>
          <p:cNvPr id="88" name="Google Shape;88;p4: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15795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5: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360"/>
              </a:spcBef>
              <a:spcAft>
                <a:spcPts val="0"/>
              </a:spcAft>
              <a:buNone/>
            </a:pPr>
            <a:endParaRPr/>
          </a:p>
        </p:txBody>
      </p:sp>
      <p:sp>
        <p:nvSpPr>
          <p:cNvPr id="94" name="Google Shape;94;p5: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4: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4: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rmAutofit/>
          </a:bodyPr>
          <a:lstStyle/>
          <a:p>
            <a:pPr marL="0" lvl="0" indent="0" algn="l" rtl="0">
              <a:spcBef>
                <a:spcPts val="0"/>
              </a:spcBef>
              <a:spcAft>
                <a:spcPts val="0"/>
              </a:spcAft>
              <a:buNone/>
            </a:pPr>
            <a:endParaRPr/>
          </a:p>
        </p:txBody>
      </p:sp>
      <p:sp>
        <p:nvSpPr>
          <p:cNvPr id="88" name="Google Shape;88;p4: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2529886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360"/>
              </a:spcBef>
              <a:spcAft>
                <a:spcPts val="0"/>
              </a:spcAft>
              <a:buNone/>
            </a:pPr>
            <a:endParaRPr/>
          </a:p>
        </p:txBody>
      </p:sp>
      <p:sp>
        <p:nvSpPr>
          <p:cNvPr id="75" name="Google Shape;75;p2: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3: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360"/>
              </a:spcBef>
              <a:spcAft>
                <a:spcPts val="0"/>
              </a:spcAft>
              <a:buNone/>
            </a:pPr>
            <a:endParaRPr/>
          </a:p>
        </p:txBody>
      </p:sp>
      <p:sp>
        <p:nvSpPr>
          <p:cNvPr id="81" name="Google Shape;81;p3: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4: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4: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rmAutofit/>
          </a:bodyPr>
          <a:lstStyle/>
          <a:p>
            <a:pPr marL="0" lvl="0" indent="0" algn="l" rtl="0">
              <a:spcBef>
                <a:spcPts val="0"/>
              </a:spcBef>
              <a:spcAft>
                <a:spcPts val="0"/>
              </a:spcAft>
              <a:buNone/>
            </a:pPr>
            <a:endParaRPr/>
          </a:p>
        </p:txBody>
      </p:sp>
      <p:sp>
        <p:nvSpPr>
          <p:cNvPr id="88" name="Google Shape;88;p4: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4: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4: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rmAutofit/>
          </a:bodyPr>
          <a:lstStyle/>
          <a:p>
            <a:pPr marL="0" lvl="0" indent="0" algn="l" rtl="0">
              <a:spcBef>
                <a:spcPts val="0"/>
              </a:spcBef>
              <a:spcAft>
                <a:spcPts val="0"/>
              </a:spcAft>
              <a:buNone/>
            </a:pPr>
            <a:endParaRPr/>
          </a:p>
        </p:txBody>
      </p:sp>
      <p:sp>
        <p:nvSpPr>
          <p:cNvPr id="88" name="Google Shape;88;p4: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2482042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4: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4: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rmAutofit/>
          </a:bodyPr>
          <a:lstStyle/>
          <a:p>
            <a:pPr marL="0" lvl="0" indent="0" algn="l" rtl="0">
              <a:spcBef>
                <a:spcPts val="0"/>
              </a:spcBef>
              <a:spcAft>
                <a:spcPts val="0"/>
              </a:spcAft>
              <a:buNone/>
            </a:pPr>
            <a:endParaRPr/>
          </a:p>
        </p:txBody>
      </p:sp>
      <p:sp>
        <p:nvSpPr>
          <p:cNvPr id="88" name="Google Shape;88;p4: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2661775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4: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4: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rmAutofit/>
          </a:bodyPr>
          <a:lstStyle/>
          <a:p>
            <a:pPr marL="0" lvl="0" indent="0" algn="l" rtl="0">
              <a:spcBef>
                <a:spcPts val="0"/>
              </a:spcBef>
              <a:spcAft>
                <a:spcPts val="0"/>
              </a:spcAft>
              <a:buNone/>
            </a:pPr>
            <a:endParaRPr/>
          </a:p>
        </p:txBody>
      </p:sp>
      <p:sp>
        <p:nvSpPr>
          <p:cNvPr id="88" name="Google Shape;88;p4: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2118497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4: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4: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rmAutofit/>
          </a:bodyPr>
          <a:lstStyle/>
          <a:p>
            <a:pPr marL="0" lvl="0" indent="0" algn="l" rtl="0">
              <a:spcBef>
                <a:spcPts val="0"/>
              </a:spcBef>
              <a:spcAft>
                <a:spcPts val="0"/>
              </a:spcAft>
              <a:buNone/>
            </a:pPr>
            <a:endParaRPr/>
          </a:p>
        </p:txBody>
      </p:sp>
      <p:sp>
        <p:nvSpPr>
          <p:cNvPr id="88" name="Google Shape;88;p4: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3815143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4: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4: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rmAutofit/>
          </a:bodyPr>
          <a:lstStyle/>
          <a:p>
            <a:pPr marL="0" lvl="0" indent="0" algn="l" rtl="0">
              <a:spcBef>
                <a:spcPts val="0"/>
              </a:spcBef>
              <a:spcAft>
                <a:spcPts val="0"/>
              </a:spcAft>
              <a:buNone/>
            </a:pPr>
            <a:endParaRPr/>
          </a:p>
        </p:txBody>
      </p:sp>
      <p:sp>
        <p:nvSpPr>
          <p:cNvPr id="88" name="Google Shape;88;p4: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17827579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pic>
        <p:nvPicPr>
          <p:cNvPr id="14" name="Google Shape;14;p14"/>
          <p:cNvPicPr preferRelativeResize="0"/>
          <p:nvPr/>
        </p:nvPicPr>
        <p:blipFill rotWithShape="1">
          <a:blip r:embed="rId2">
            <a:alphaModFix/>
          </a:blip>
          <a:srcRect/>
          <a:stretch/>
        </p:blipFill>
        <p:spPr>
          <a:xfrm>
            <a:off x="26988" y="9525"/>
            <a:ext cx="1924050" cy="1133475"/>
          </a:xfrm>
          <a:prstGeom prst="rect">
            <a:avLst/>
          </a:prstGeom>
          <a:noFill/>
          <a:ln>
            <a:noFill/>
          </a:ln>
        </p:spPr>
      </p:pic>
      <p:sp>
        <p:nvSpPr>
          <p:cNvPr id="15" name="Google Shape;15;p14"/>
          <p:cNvSpPr txBox="1">
            <a:spLocks noGrp="1"/>
          </p:cNvSpPr>
          <p:nvPr>
            <p:ph type="ctrTitle"/>
          </p:nvPr>
        </p:nvSpPr>
        <p:spPr>
          <a:xfrm>
            <a:off x="730250" y="1905000"/>
            <a:ext cx="7681913" cy="152349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sz="5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6" name="Google Shape;16;p14"/>
          <p:cNvSpPr txBox="1">
            <a:spLocks noGrp="1"/>
          </p:cNvSpPr>
          <p:nvPr>
            <p:ph type="subTitle" idx="1"/>
          </p:nvPr>
        </p:nvSpPr>
        <p:spPr>
          <a:xfrm>
            <a:off x="730249" y="4344988"/>
            <a:ext cx="7681913"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rgbClr val="888888"/>
              </a:buClr>
              <a:buSzPts val="3000"/>
              <a:buNone/>
              <a:defRPr>
                <a:solidFill>
                  <a:srgbClr val="888888"/>
                </a:solidFill>
              </a:defRPr>
            </a:lvl1pPr>
            <a:lvl2pPr lvl="1" algn="ctr">
              <a:lnSpc>
                <a:spcPct val="90000"/>
              </a:lnSpc>
              <a:spcBef>
                <a:spcPts val="560"/>
              </a:spcBef>
              <a:spcAft>
                <a:spcPts val="0"/>
              </a:spcAft>
              <a:buClr>
                <a:srgbClr val="888888"/>
              </a:buClr>
              <a:buSzPts val="2800"/>
              <a:buNone/>
              <a:defRPr>
                <a:solidFill>
                  <a:srgbClr val="888888"/>
                </a:solidFill>
              </a:defRPr>
            </a:lvl2pPr>
            <a:lvl3pPr lvl="2" algn="ctr">
              <a:lnSpc>
                <a:spcPct val="90000"/>
              </a:lnSpc>
              <a:spcBef>
                <a:spcPts val="480"/>
              </a:spcBef>
              <a:spcAft>
                <a:spcPts val="0"/>
              </a:spcAft>
              <a:buClr>
                <a:srgbClr val="888888"/>
              </a:buClr>
              <a:buSzPts val="2400"/>
              <a:buNone/>
              <a:defRPr>
                <a:solidFill>
                  <a:srgbClr val="888888"/>
                </a:solidFill>
              </a:defRPr>
            </a:lvl3pPr>
            <a:lvl4pPr lvl="3" algn="ctr">
              <a:lnSpc>
                <a:spcPct val="90000"/>
              </a:lnSpc>
              <a:spcBef>
                <a:spcPts val="480"/>
              </a:spcBef>
              <a:spcAft>
                <a:spcPts val="0"/>
              </a:spcAft>
              <a:buClr>
                <a:srgbClr val="888888"/>
              </a:buClr>
              <a:buSzPts val="2400"/>
              <a:buNone/>
              <a:defRPr>
                <a:solidFill>
                  <a:srgbClr val="888888"/>
                </a:solidFill>
              </a:defRPr>
            </a:lvl4pPr>
            <a:lvl5pPr lvl="4" algn="ctr">
              <a:lnSpc>
                <a:spcPct val="90000"/>
              </a:lnSpc>
              <a:spcBef>
                <a:spcPts val="480"/>
              </a:spcBef>
              <a:spcAft>
                <a:spcPts val="0"/>
              </a:spcAft>
              <a:buClr>
                <a:srgbClr val="888888"/>
              </a:buClr>
              <a:buSzPts val="2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WALKIN - Prints in GRAYSCALE">
  <p:cSld name="WALKIN - Prints in GRAYSCALE">
    <p:spTree>
      <p:nvGrpSpPr>
        <p:cNvPr id="1" name="Shape 49"/>
        <p:cNvGrpSpPr/>
        <p:nvPr/>
      </p:nvGrpSpPr>
      <p:grpSpPr>
        <a:xfrm>
          <a:off x="0" y="0"/>
          <a:ext cx="0" cy="0"/>
          <a:chOff x="0" y="0"/>
          <a:chExt cx="0" cy="0"/>
        </a:xfrm>
      </p:grpSpPr>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solidFill>
          <a:schemeClr val="dk1"/>
        </a:solidFill>
        <a:effectLst/>
      </p:bgPr>
    </p:bg>
    <p:spTree>
      <p:nvGrpSpPr>
        <p:cNvPr id="1" name="Shape 50"/>
        <p:cNvGrpSpPr/>
        <p:nvPr/>
      </p:nvGrpSpPr>
      <p:grpSpPr>
        <a:xfrm>
          <a:off x="0" y="0"/>
          <a:ext cx="0" cy="0"/>
          <a:chOff x="0" y="0"/>
          <a:chExt cx="0" cy="0"/>
        </a:xfrm>
      </p:grpSpPr>
      <p:sp>
        <p:nvSpPr>
          <p:cNvPr id="51" name="Google Shape;51;p26"/>
          <p:cNvSpPr txBox="1">
            <a:spLocks noGrp="1"/>
          </p:cNvSpPr>
          <p:nvPr>
            <p:ph type="title"/>
          </p:nvPr>
        </p:nvSpPr>
        <p:spPr>
          <a:xfrm>
            <a:off x="381000" y="230188"/>
            <a:ext cx="8382000" cy="665162"/>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2" name="Google Shape;52;p26"/>
          <p:cNvSpPr txBox="1">
            <a:spLocks noGrp="1"/>
          </p:cNvSpPr>
          <p:nvPr>
            <p:ph type="body" idx="1"/>
          </p:nvPr>
        </p:nvSpPr>
        <p:spPr>
          <a:xfrm>
            <a:off x="381000" y="1411553"/>
            <a:ext cx="8382000" cy="2200602"/>
          </a:xfrm>
          <a:prstGeom prst="rect">
            <a:avLst/>
          </a:prstGeom>
          <a:noFill/>
          <a:ln>
            <a:noFill/>
          </a:ln>
        </p:spPr>
        <p:txBody>
          <a:bodyPr spcFirstLastPara="1" wrap="square" lIns="0" tIns="0" rIns="0" bIns="0" anchor="t" anchorCtr="0">
            <a:spAutoFit/>
          </a:bodyPr>
          <a:lstStyle>
            <a:lvl1pPr marL="457200" lvl="0" indent="-370840" algn="l">
              <a:lnSpc>
                <a:spcPct val="90000"/>
              </a:lnSpc>
              <a:spcBef>
                <a:spcPts val="640"/>
              </a:spcBef>
              <a:spcAft>
                <a:spcPts val="0"/>
              </a:spcAft>
              <a:buClr>
                <a:schemeClr val="lt1"/>
              </a:buClr>
              <a:buSzPts val="2240"/>
              <a:buFont typeface="Noto Sans Symbols"/>
              <a:buChar char="●"/>
              <a:defRPr/>
            </a:lvl1pPr>
            <a:lvl2pPr marL="914400" lvl="1" indent="-353060" algn="l">
              <a:lnSpc>
                <a:spcPct val="90000"/>
              </a:lnSpc>
              <a:spcBef>
                <a:spcPts val="560"/>
              </a:spcBef>
              <a:spcAft>
                <a:spcPts val="0"/>
              </a:spcAft>
              <a:buClr>
                <a:schemeClr val="lt1"/>
              </a:buClr>
              <a:buSzPts val="1960"/>
              <a:buFont typeface="Noto Sans Symbols"/>
              <a:buChar char="●"/>
              <a:defRPr/>
            </a:lvl2pPr>
            <a:lvl3pPr marL="1371600" lvl="2" indent="-335280" algn="l">
              <a:lnSpc>
                <a:spcPct val="90000"/>
              </a:lnSpc>
              <a:spcBef>
                <a:spcPts val="480"/>
              </a:spcBef>
              <a:spcAft>
                <a:spcPts val="0"/>
              </a:spcAft>
              <a:buClr>
                <a:schemeClr val="lt1"/>
              </a:buClr>
              <a:buSzPts val="1680"/>
              <a:buFont typeface="Noto Sans Symbols"/>
              <a:buChar char="●"/>
              <a:defRPr/>
            </a:lvl3pPr>
            <a:lvl4pPr marL="1828800" lvl="3" indent="-335280" algn="l">
              <a:lnSpc>
                <a:spcPct val="90000"/>
              </a:lnSpc>
              <a:spcBef>
                <a:spcPts val="480"/>
              </a:spcBef>
              <a:spcAft>
                <a:spcPts val="0"/>
              </a:spcAft>
              <a:buClr>
                <a:schemeClr val="lt1"/>
              </a:buClr>
              <a:buSzPts val="1680"/>
              <a:buFont typeface="Noto Sans Symbols"/>
              <a:buChar char="●"/>
              <a:defRPr/>
            </a:lvl4pPr>
            <a:lvl5pPr marL="2286000" lvl="4" indent="-335279" algn="l">
              <a:lnSpc>
                <a:spcPct val="90000"/>
              </a:lnSpc>
              <a:spcBef>
                <a:spcPts val="480"/>
              </a:spcBef>
              <a:spcAft>
                <a:spcPts val="0"/>
              </a:spcAft>
              <a:buClr>
                <a:schemeClr val="lt1"/>
              </a:buClr>
              <a:buSzPts val="1680"/>
              <a:buFont typeface="Noto Sans Symbols"/>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chemeClr val="dk1"/>
        </a:solidFill>
        <a:effectLst/>
      </p:bgPr>
    </p:bg>
    <p:spTree>
      <p:nvGrpSpPr>
        <p:cNvPr id="1" name="Shape 53"/>
        <p:cNvGrpSpPr/>
        <p:nvPr/>
      </p:nvGrpSpPr>
      <p:grpSpPr>
        <a:xfrm>
          <a:off x="0" y="0"/>
          <a:ext cx="0" cy="0"/>
          <a:chOff x="0" y="0"/>
          <a:chExt cx="0" cy="0"/>
        </a:xfrm>
      </p:grpSpPr>
      <p:sp>
        <p:nvSpPr>
          <p:cNvPr id="54" name="Google Shape;54;p27"/>
          <p:cNvSpPr txBox="1">
            <a:spLocks noGrp="1"/>
          </p:cNvSpPr>
          <p:nvPr>
            <p:ph type="title"/>
          </p:nvPr>
        </p:nvSpPr>
        <p:spPr>
          <a:xfrm>
            <a:off x="381000" y="230188"/>
            <a:ext cx="8382000" cy="665162"/>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5" name="Google Shape;55;p27"/>
          <p:cNvSpPr txBox="1">
            <a:spLocks noGrp="1"/>
          </p:cNvSpPr>
          <p:nvPr>
            <p:ph type="body" idx="1"/>
          </p:nvPr>
        </p:nvSpPr>
        <p:spPr>
          <a:xfrm>
            <a:off x="381000" y="1411553"/>
            <a:ext cx="8382000" cy="2200602"/>
          </a:xfrm>
          <a:prstGeom prst="rect">
            <a:avLst/>
          </a:prstGeom>
          <a:noFill/>
          <a:ln>
            <a:noFill/>
          </a:ln>
        </p:spPr>
        <p:txBody>
          <a:bodyPr spcFirstLastPara="1" wrap="square" lIns="0" tIns="0" rIns="0" bIns="0" anchor="t" anchorCtr="0">
            <a:spAutoFit/>
          </a:bodyPr>
          <a:lstStyle>
            <a:lvl1pPr marL="457200" lvl="0" indent="-370840" algn="l">
              <a:lnSpc>
                <a:spcPct val="90000"/>
              </a:lnSpc>
              <a:spcBef>
                <a:spcPts val="640"/>
              </a:spcBef>
              <a:spcAft>
                <a:spcPts val="0"/>
              </a:spcAft>
              <a:buClr>
                <a:schemeClr val="lt1"/>
              </a:buClr>
              <a:buSzPts val="2240"/>
              <a:buFont typeface="Noto Sans Symbols"/>
              <a:buChar char="●"/>
              <a:defRPr/>
            </a:lvl1pPr>
            <a:lvl2pPr marL="914400" lvl="1" indent="-353060" algn="l">
              <a:lnSpc>
                <a:spcPct val="90000"/>
              </a:lnSpc>
              <a:spcBef>
                <a:spcPts val="560"/>
              </a:spcBef>
              <a:spcAft>
                <a:spcPts val="0"/>
              </a:spcAft>
              <a:buClr>
                <a:schemeClr val="lt1"/>
              </a:buClr>
              <a:buSzPts val="1960"/>
              <a:buFont typeface="Noto Sans Symbols"/>
              <a:buChar char="●"/>
              <a:defRPr/>
            </a:lvl2pPr>
            <a:lvl3pPr marL="1371600" lvl="2" indent="-335280" algn="l">
              <a:lnSpc>
                <a:spcPct val="90000"/>
              </a:lnSpc>
              <a:spcBef>
                <a:spcPts val="480"/>
              </a:spcBef>
              <a:spcAft>
                <a:spcPts val="0"/>
              </a:spcAft>
              <a:buClr>
                <a:schemeClr val="lt1"/>
              </a:buClr>
              <a:buSzPts val="1680"/>
              <a:buFont typeface="Noto Sans Symbols"/>
              <a:buChar char="●"/>
              <a:defRPr/>
            </a:lvl3pPr>
            <a:lvl4pPr marL="1828800" lvl="3" indent="-335280" algn="l">
              <a:lnSpc>
                <a:spcPct val="90000"/>
              </a:lnSpc>
              <a:spcBef>
                <a:spcPts val="480"/>
              </a:spcBef>
              <a:spcAft>
                <a:spcPts val="0"/>
              </a:spcAft>
              <a:buClr>
                <a:schemeClr val="lt1"/>
              </a:buClr>
              <a:buSzPts val="1680"/>
              <a:buFont typeface="Noto Sans Symbols"/>
              <a:buChar char="●"/>
              <a:defRPr/>
            </a:lvl4pPr>
            <a:lvl5pPr marL="2286000" lvl="4" indent="-335279" algn="l">
              <a:lnSpc>
                <a:spcPct val="90000"/>
              </a:lnSpc>
              <a:spcBef>
                <a:spcPts val="480"/>
              </a:spcBef>
              <a:spcAft>
                <a:spcPts val="0"/>
              </a:spcAft>
              <a:buClr>
                <a:schemeClr val="lt1"/>
              </a:buClr>
              <a:buSzPts val="1680"/>
              <a:buFont typeface="Noto Sans Symbols"/>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56" name="Google Shape;56;p27"/>
          <p:cNvSpPr txBox="1">
            <a:spLocks noGrp="1"/>
          </p:cNvSpPr>
          <p:nvPr>
            <p:ph type="body" idx="2"/>
          </p:nvPr>
        </p:nvSpPr>
        <p:spPr>
          <a:xfrm>
            <a:off x="0" y="6238875"/>
            <a:ext cx="9144001" cy="619125"/>
          </a:xfrm>
          <a:prstGeom prst="rect">
            <a:avLst/>
          </a:prstGeom>
          <a:solidFill>
            <a:srgbClr val="FFFF99"/>
          </a:solidFill>
          <a:ln>
            <a:noFill/>
          </a:ln>
        </p:spPr>
        <p:txBody>
          <a:bodyPr spcFirstLastPara="1" wrap="square" lIns="152375" tIns="76175" rIns="152375" bIns="76175" anchor="b" anchorCtr="0">
            <a:noAutofit/>
          </a:bodyPr>
          <a:lstStyle>
            <a:lvl1pPr marL="457200" lvl="0" indent="-228600" algn="r">
              <a:lnSpc>
                <a:spcPct val="90000"/>
              </a:lnSpc>
              <a:spcBef>
                <a:spcPts val="640"/>
              </a:spcBef>
              <a:spcAft>
                <a:spcPts val="0"/>
              </a:spcAft>
              <a:buClr>
                <a:srgbClr val="000000"/>
              </a:buClr>
              <a:buSzPts val="3200"/>
              <a:buFont typeface="Arial"/>
              <a:buNone/>
              <a:defRPr>
                <a:solidFill>
                  <a:srgbClr val="000000"/>
                </a:solidFill>
                <a:latin typeface="Calibri"/>
                <a:ea typeface="Calibri"/>
                <a:cs typeface="Calibri"/>
                <a:sym typeface="Calibri"/>
              </a:defRPr>
            </a:lvl1pPr>
            <a:lvl2pPr marL="914400" lvl="1" indent="-342900" algn="l">
              <a:lnSpc>
                <a:spcPct val="90000"/>
              </a:lnSpc>
              <a:spcBef>
                <a:spcPts val="360"/>
              </a:spcBef>
              <a:spcAft>
                <a:spcPts val="0"/>
              </a:spcAft>
              <a:buClr>
                <a:schemeClr val="lt1"/>
              </a:buClr>
              <a:buSzPts val="1800"/>
              <a:buChar char="•"/>
              <a:defRPr/>
            </a:lvl2pPr>
            <a:lvl3pPr marL="1371600" lvl="2" indent="-342900" algn="l">
              <a:lnSpc>
                <a:spcPct val="90000"/>
              </a:lnSpc>
              <a:spcBef>
                <a:spcPts val="360"/>
              </a:spcBef>
              <a:spcAft>
                <a:spcPts val="0"/>
              </a:spcAft>
              <a:buClr>
                <a:schemeClr val="lt1"/>
              </a:buClr>
              <a:buSzPts val="1800"/>
              <a:buChar char="•"/>
              <a:defRPr/>
            </a:lvl3pPr>
            <a:lvl4pPr marL="1828800" lvl="3" indent="-342900" algn="l">
              <a:lnSpc>
                <a:spcPct val="90000"/>
              </a:lnSpc>
              <a:spcBef>
                <a:spcPts val="360"/>
              </a:spcBef>
              <a:spcAft>
                <a:spcPts val="0"/>
              </a:spcAft>
              <a:buClr>
                <a:schemeClr val="lt1"/>
              </a:buClr>
              <a:buSzPts val="1800"/>
              <a:buChar char="•"/>
              <a:defRPr/>
            </a:lvl4pPr>
            <a:lvl5pPr marL="2286000" lvl="4" indent="-342900" algn="l">
              <a:lnSpc>
                <a:spcPct val="90000"/>
              </a:lnSpc>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Demo, Video etc. &quot;special&quot; slides">
  <p:cSld name="2_Demo, Video etc. &quot;special&quot; slides">
    <p:spTree>
      <p:nvGrpSpPr>
        <p:cNvPr id="1" name="Shape 57"/>
        <p:cNvGrpSpPr/>
        <p:nvPr/>
      </p:nvGrpSpPr>
      <p:grpSpPr>
        <a:xfrm>
          <a:off x="0" y="0"/>
          <a:ext cx="0" cy="0"/>
          <a:chOff x="0" y="0"/>
          <a:chExt cx="0" cy="0"/>
        </a:xfrm>
      </p:grpSpPr>
      <p:sp>
        <p:nvSpPr>
          <p:cNvPr id="58" name="Google Shape;58;p28"/>
          <p:cNvSpPr txBox="1">
            <a:spLocks noGrp="1"/>
          </p:cNvSpPr>
          <p:nvPr>
            <p:ph type="ctrTitle"/>
          </p:nvPr>
        </p:nvSpPr>
        <p:spPr>
          <a:xfrm>
            <a:off x="1369219" y="76200"/>
            <a:ext cx="7043208" cy="1523494"/>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1400"/>
              <a:buNone/>
              <a:defRPr sz="5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9" name="Google Shape;59;p28"/>
          <p:cNvSpPr txBox="1">
            <a:spLocks noGrp="1"/>
          </p:cNvSpPr>
          <p:nvPr>
            <p:ph type="subTitle" idx="1"/>
          </p:nvPr>
        </p:nvSpPr>
        <p:spPr>
          <a:xfrm>
            <a:off x="1368955" y="4344988"/>
            <a:ext cx="7043208"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200"/>
              <a:buFont typeface="Calibri"/>
              <a:buNone/>
              <a:defRPr>
                <a:solidFill>
                  <a:schemeClr val="lt1"/>
                </a:solidFill>
              </a:defRPr>
            </a:lvl1pPr>
            <a:lvl2pPr lvl="1" algn="ctr">
              <a:lnSpc>
                <a:spcPct val="90000"/>
              </a:lnSpc>
              <a:spcBef>
                <a:spcPts val="560"/>
              </a:spcBef>
              <a:spcAft>
                <a:spcPts val="0"/>
              </a:spcAft>
              <a:buClr>
                <a:schemeClr val="lt1"/>
              </a:buClr>
              <a:buSzPts val="2800"/>
              <a:buFont typeface="Calibri"/>
              <a:buNone/>
              <a:defRPr>
                <a:solidFill>
                  <a:schemeClr val="lt1"/>
                </a:solidFill>
              </a:defRPr>
            </a:lvl2pPr>
            <a:lvl3pPr lvl="2" algn="ctr">
              <a:lnSpc>
                <a:spcPct val="90000"/>
              </a:lnSpc>
              <a:spcBef>
                <a:spcPts val="480"/>
              </a:spcBef>
              <a:spcAft>
                <a:spcPts val="0"/>
              </a:spcAft>
              <a:buClr>
                <a:schemeClr val="lt1"/>
              </a:buClr>
              <a:buSzPts val="2400"/>
              <a:buFont typeface="Calibri"/>
              <a:buNone/>
              <a:defRPr>
                <a:solidFill>
                  <a:schemeClr val="lt1"/>
                </a:solidFill>
              </a:defRPr>
            </a:lvl3pPr>
            <a:lvl4pPr lvl="3" algn="ctr">
              <a:lnSpc>
                <a:spcPct val="90000"/>
              </a:lnSpc>
              <a:spcBef>
                <a:spcPts val="480"/>
              </a:spcBef>
              <a:spcAft>
                <a:spcPts val="0"/>
              </a:spcAft>
              <a:buClr>
                <a:schemeClr val="lt1"/>
              </a:buClr>
              <a:buSzPts val="2400"/>
              <a:buFont typeface="Calibri"/>
              <a:buNone/>
              <a:defRPr>
                <a:solidFill>
                  <a:schemeClr val="lt1"/>
                </a:solidFill>
              </a:defRPr>
            </a:lvl4pPr>
            <a:lvl5pPr lvl="4" algn="ctr">
              <a:lnSpc>
                <a:spcPct val="90000"/>
              </a:lnSpc>
              <a:spcBef>
                <a:spcPts val="480"/>
              </a:spcBef>
              <a:spcAft>
                <a:spcPts val="0"/>
              </a:spcAft>
              <a:buClr>
                <a:schemeClr val="lt1"/>
              </a:buClr>
              <a:buSzPts val="2400"/>
              <a:buFont typeface="Calibri"/>
              <a:buNone/>
              <a:defRPr>
                <a:solidFill>
                  <a:schemeClr val="lt1"/>
                </a:solidFill>
              </a:defRPr>
            </a:lvl5pPr>
            <a:lvl6pPr lvl="5" algn="ctr">
              <a:spcBef>
                <a:spcPts val="400"/>
              </a:spcBef>
              <a:spcAft>
                <a:spcPts val="0"/>
              </a:spcAft>
              <a:buClr>
                <a:schemeClr val="lt1"/>
              </a:buClr>
              <a:buSzPts val="2000"/>
              <a:buNone/>
              <a:defRPr>
                <a:solidFill>
                  <a:schemeClr val="lt1"/>
                </a:solidFill>
              </a:defRPr>
            </a:lvl6pPr>
            <a:lvl7pPr lvl="6" algn="ctr">
              <a:spcBef>
                <a:spcPts val="400"/>
              </a:spcBef>
              <a:spcAft>
                <a:spcPts val="0"/>
              </a:spcAft>
              <a:buClr>
                <a:schemeClr val="lt1"/>
              </a:buClr>
              <a:buSzPts val="2000"/>
              <a:buNone/>
              <a:defRPr>
                <a:solidFill>
                  <a:schemeClr val="lt1"/>
                </a:solidFill>
              </a:defRPr>
            </a:lvl7pPr>
            <a:lvl8pPr lvl="7" algn="ctr">
              <a:spcBef>
                <a:spcPts val="400"/>
              </a:spcBef>
              <a:spcAft>
                <a:spcPts val="0"/>
              </a:spcAft>
              <a:buClr>
                <a:schemeClr val="lt1"/>
              </a:buClr>
              <a:buSzPts val="2000"/>
              <a:buNone/>
              <a:defRPr>
                <a:solidFill>
                  <a:schemeClr val="lt1"/>
                </a:solidFill>
              </a:defRPr>
            </a:lvl8pPr>
            <a:lvl9pPr lvl="8" algn="ctr">
              <a:spcBef>
                <a:spcPts val="400"/>
              </a:spcBef>
              <a:spcAft>
                <a:spcPts val="0"/>
              </a:spcAft>
              <a:buClr>
                <a:schemeClr val="lt1"/>
              </a:buClr>
              <a:buSzPts val="2000"/>
              <a:buNone/>
              <a:defRPr>
                <a:solidFill>
                  <a:schemeClr val="lt1"/>
                </a:solidFill>
              </a:defRPr>
            </a:lvl9pPr>
          </a:lstStyle>
          <a:p>
            <a:endParaRPr/>
          </a:p>
        </p:txBody>
      </p:sp>
      <p:sp>
        <p:nvSpPr>
          <p:cNvPr id="60" name="Google Shape;60;p28"/>
          <p:cNvSpPr txBox="1">
            <a:spLocks noGrp="1"/>
          </p:cNvSpPr>
          <p:nvPr>
            <p:ph type="body" idx="2"/>
          </p:nvPr>
        </p:nvSpPr>
        <p:spPr>
          <a:xfrm>
            <a:off x="722049" y="2355850"/>
            <a:ext cx="7690114" cy="1384994"/>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2000"/>
              </a:spcBef>
              <a:spcAft>
                <a:spcPts val="0"/>
              </a:spcAft>
              <a:buClr>
                <a:srgbClr val="FFE9D4"/>
              </a:buClr>
              <a:buSzPts val="10000"/>
              <a:buFont typeface="Arial"/>
              <a:buNone/>
              <a:defRPr sz="10000" b="1" i="1" u="none" strike="noStrike" cap="none">
                <a:solidFill>
                  <a:srgbClr val="FFE9D4"/>
                </a:solidFill>
                <a:latin typeface="Calibri"/>
                <a:ea typeface="Calibri"/>
                <a:cs typeface="Calibri"/>
                <a:sym typeface="Calibri"/>
              </a:defRPr>
            </a:lvl1pPr>
            <a:lvl2pPr marL="914400" lvl="1" indent="-342900" algn="l">
              <a:lnSpc>
                <a:spcPct val="90000"/>
              </a:lnSpc>
              <a:spcBef>
                <a:spcPts val="360"/>
              </a:spcBef>
              <a:spcAft>
                <a:spcPts val="0"/>
              </a:spcAft>
              <a:buClr>
                <a:schemeClr val="lt1"/>
              </a:buClr>
              <a:buSzPts val="1800"/>
              <a:buChar char="•"/>
              <a:defRPr/>
            </a:lvl2pPr>
            <a:lvl3pPr marL="1371600" lvl="2" indent="-342900" algn="l">
              <a:lnSpc>
                <a:spcPct val="90000"/>
              </a:lnSpc>
              <a:spcBef>
                <a:spcPts val="360"/>
              </a:spcBef>
              <a:spcAft>
                <a:spcPts val="0"/>
              </a:spcAft>
              <a:buClr>
                <a:schemeClr val="lt1"/>
              </a:buClr>
              <a:buSzPts val="1800"/>
              <a:buChar char="•"/>
              <a:defRPr/>
            </a:lvl3pPr>
            <a:lvl4pPr marL="1828800" lvl="3" indent="-342900" algn="l">
              <a:lnSpc>
                <a:spcPct val="90000"/>
              </a:lnSpc>
              <a:spcBef>
                <a:spcPts val="360"/>
              </a:spcBef>
              <a:spcAft>
                <a:spcPts val="0"/>
              </a:spcAft>
              <a:buClr>
                <a:schemeClr val="lt1"/>
              </a:buClr>
              <a:buSzPts val="1800"/>
              <a:buChar char="•"/>
              <a:defRPr/>
            </a:lvl4pPr>
            <a:lvl5pPr marL="2286000" lvl="4" indent="-342900" algn="l">
              <a:lnSpc>
                <a:spcPct val="90000"/>
              </a:lnSpc>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3"/>
        <p:cNvGrpSpPr/>
        <p:nvPr/>
      </p:nvGrpSpPr>
      <p:grpSpPr>
        <a:xfrm>
          <a:off x="0" y="0"/>
          <a:ext cx="0" cy="0"/>
          <a:chOff x="0" y="0"/>
          <a:chExt cx="0" cy="0"/>
        </a:xfrm>
      </p:grpSpPr>
      <p:sp>
        <p:nvSpPr>
          <p:cNvPr id="24" name="Google Shape;24;p17"/>
          <p:cNvSpPr txBox="1">
            <a:spLocks noGrp="1"/>
          </p:cNvSpPr>
          <p:nvPr>
            <p:ph type="ctrTitle"/>
          </p:nvPr>
        </p:nvSpPr>
        <p:spPr>
          <a:xfrm>
            <a:off x="730250" y="1905000"/>
            <a:ext cx="7681913" cy="152349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sz="5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5" name="Google Shape;25;p17"/>
          <p:cNvSpPr txBox="1">
            <a:spLocks noGrp="1"/>
          </p:cNvSpPr>
          <p:nvPr>
            <p:ph type="subTitle" idx="1"/>
          </p:nvPr>
        </p:nvSpPr>
        <p:spPr>
          <a:xfrm>
            <a:off x="730249" y="4344988"/>
            <a:ext cx="7681913"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200"/>
              <a:buFont typeface="Calibri"/>
              <a:buNone/>
              <a:defRPr>
                <a:solidFill>
                  <a:schemeClr val="lt1"/>
                </a:solidFill>
              </a:defRPr>
            </a:lvl1pPr>
            <a:lvl2pPr lvl="1" algn="ctr">
              <a:lnSpc>
                <a:spcPct val="90000"/>
              </a:lnSpc>
              <a:spcBef>
                <a:spcPts val="560"/>
              </a:spcBef>
              <a:spcAft>
                <a:spcPts val="0"/>
              </a:spcAft>
              <a:buClr>
                <a:schemeClr val="lt1"/>
              </a:buClr>
              <a:buSzPts val="2800"/>
              <a:buFont typeface="Calibri"/>
              <a:buNone/>
              <a:defRPr>
                <a:solidFill>
                  <a:schemeClr val="lt1"/>
                </a:solidFill>
              </a:defRPr>
            </a:lvl2pPr>
            <a:lvl3pPr lvl="2" algn="ctr">
              <a:lnSpc>
                <a:spcPct val="90000"/>
              </a:lnSpc>
              <a:spcBef>
                <a:spcPts val="480"/>
              </a:spcBef>
              <a:spcAft>
                <a:spcPts val="0"/>
              </a:spcAft>
              <a:buClr>
                <a:schemeClr val="lt1"/>
              </a:buClr>
              <a:buSzPts val="2400"/>
              <a:buFont typeface="Calibri"/>
              <a:buNone/>
              <a:defRPr>
                <a:solidFill>
                  <a:schemeClr val="lt1"/>
                </a:solidFill>
              </a:defRPr>
            </a:lvl3pPr>
            <a:lvl4pPr lvl="3" algn="ctr">
              <a:lnSpc>
                <a:spcPct val="90000"/>
              </a:lnSpc>
              <a:spcBef>
                <a:spcPts val="480"/>
              </a:spcBef>
              <a:spcAft>
                <a:spcPts val="0"/>
              </a:spcAft>
              <a:buClr>
                <a:schemeClr val="lt1"/>
              </a:buClr>
              <a:buSzPts val="2400"/>
              <a:buFont typeface="Calibri"/>
              <a:buNone/>
              <a:defRPr>
                <a:solidFill>
                  <a:schemeClr val="lt1"/>
                </a:solidFill>
              </a:defRPr>
            </a:lvl4pPr>
            <a:lvl5pPr lvl="4" algn="ctr">
              <a:lnSpc>
                <a:spcPct val="90000"/>
              </a:lnSpc>
              <a:spcBef>
                <a:spcPts val="480"/>
              </a:spcBef>
              <a:spcAft>
                <a:spcPts val="0"/>
              </a:spcAft>
              <a:buClr>
                <a:schemeClr val="lt1"/>
              </a:buClr>
              <a:buSzPts val="2400"/>
              <a:buFont typeface="Calibri"/>
              <a:buNone/>
              <a:defRPr>
                <a:solidFill>
                  <a:schemeClr val="lt1"/>
                </a:solidFill>
              </a:defRPr>
            </a:lvl5pPr>
            <a:lvl6pPr lvl="5" algn="ctr">
              <a:spcBef>
                <a:spcPts val="400"/>
              </a:spcBef>
              <a:spcAft>
                <a:spcPts val="0"/>
              </a:spcAft>
              <a:buClr>
                <a:schemeClr val="lt1"/>
              </a:buClr>
              <a:buSzPts val="2000"/>
              <a:buNone/>
              <a:defRPr>
                <a:solidFill>
                  <a:schemeClr val="lt1"/>
                </a:solidFill>
              </a:defRPr>
            </a:lvl6pPr>
            <a:lvl7pPr lvl="6" algn="ctr">
              <a:spcBef>
                <a:spcPts val="400"/>
              </a:spcBef>
              <a:spcAft>
                <a:spcPts val="0"/>
              </a:spcAft>
              <a:buClr>
                <a:schemeClr val="lt1"/>
              </a:buClr>
              <a:buSzPts val="2000"/>
              <a:buNone/>
              <a:defRPr>
                <a:solidFill>
                  <a:schemeClr val="lt1"/>
                </a:solidFill>
              </a:defRPr>
            </a:lvl7pPr>
            <a:lvl8pPr lvl="7" algn="ctr">
              <a:spcBef>
                <a:spcPts val="400"/>
              </a:spcBef>
              <a:spcAft>
                <a:spcPts val="0"/>
              </a:spcAft>
              <a:buClr>
                <a:schemeClr val="lt1"/>
              </a:buClr>
              <a:buSzPts val="2000"/>
              <a:buNone/>
              <a:defRPr>
                <a:solidFill>
                  <a:schemeClr val="lt1"/>
                </a:solidFill>
              </a:defRPr>
            </a:lvl8pPr>
            <a:lvl9pPr lvl="8" algn="ctr">
              <a:spcBef>
                <a:spcPts val="400"/>
              </a:spcBef>
              <a:spcAft>
                <a:spcPts val="0"/>
              </a:spcAft>
              <a:buClr>
                <a:schemeClr val="lt1"/>
              </a:buClr>
              <a:buSzPts val="2000"/>
              <a:buNone/>
              <a:defRPr>
                <a:solidFill>
                  <a:schemeClr val="lt1"/>
                </a:solidFill>
              </a:defRPr>
            </a:lvl9pPr>
          </a:lstStyle>
          <a:p>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Demo, Video etc. &quot;special&quot; slides">
  <p:cSld name="1_Demo, Video etc. &quot;special&quot; slides">
    <p:spTree>
      <p:nvGrpSpPr>
        <p:cNvPr id="1" name="Shape 26"/>
        <p:cNvGrpSpPr/>
        <p:nvPr/>
      </p:nvGrpSpPr>
      <p:grpSpPr>
        <a:xfrm>
          <a:off x="0" y="0"/>
          <a:ext cx="0" cy="0"/>
          <a:chOff x="0" y="0"/>
          <a:chExt cx="0" cy="0"/>
        </a:xfrm>
      </p:grpSpPr>
      <p:sp>
        <p:nvSpPr>
          <p:cNvPr id="27" name="Google Shape;27;p18"/>
          <p:cNvSpPr txBox="1">
            <a:spLocks noGrp="1"/>
          </p:cNvSpPr>
          <p:nvPr>
            <p:ph type="ctrTitle"/>
          </p:nvPr>
        </p:nvSpPr>
        <p:spPr>
          <a:xfrm>
            <a:off x="1369219" y="76200"/>
            <a:ext cx="7043208" cy="1523494"/>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1400"/>
              <a:buNone/>
              <a:defRPr sz="5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8" name="Google Shape;28;p18"/>
          <p:cNvSpPr txBox="1">
            <a:spLocks noGrp="1"/>
          </p:cNvSpPr>
          <p:nvPr>
            <p:ph type="subTitle" idx="1"/>
          </p:nvPr>
        </p:nvSpPr>
        <p:spPr>
          <a:xfrm>
            <a:off x="1368955" y="4344988"/>
            <a:ext cx="7043208"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200"/>
              <a:buFont typeface="Calibri"/>
              <a:buNone/>
              <a:defRPr>
                <a:solidFill>
                  <a:schemeClr val="lt1"/>
                </a:solidFill>
              </a:defRPr>
            </a:lvl1pPr>
            <a:lvl2pPr lvl="1" algn="ctr">
              <a:lnSpc>
                <a:spcPct val="90000"/>
              </a:lnSpc>
              <a:spcBef>
                <a:spcPts val="560"/>
              </a:spcBef>
              <a:spcAft>
                <a:spcPts val="0"/>
              </a:spcAft>
              <a:buClr>
                <a:schemeClr val="lt1"/>
              </a:buClr>
              <a:buSzPts val="2800"/>
              <a:buFont typeface="Calibri"/>
              <a:buNone/>
              <a:defRPr>
                <a:solidFill>
                  <a:schemeClr val="lt1"/>
                </a:solidFill>
              </a:defRPr>
            </a:lvl2pPr>
            <a:lvl3pPr lvl="2" algn="ctr">
              <a:lnSpc>
                <a:spcPct val="90000"/>
              </a:lnSpc>
              <a:spcBef>
                <a:spcPts val="480"/>
              </a:spcBef>
              <a:spcAft>
                <a:spcPts val="0"/>
              </a:spcAft>
              <a:buClr>
                <a:schemeClr val="lt1"/>
              </a:buClr>
              <a:buSzPts val="2400"/>
              <a:buFont typeface="Calibri"/>
              <a:buNone/>
              <a:defRPr>
                <a:solidFill>
                  <a:schemeClr val="lt1"/>
                </a:solidFill>
              </a:defRPr>
            </a:lvl3pPr>
            <a:lvl4pPr lvl="3" algn="ctr">
              <a:lnSpc>
                <a:spcPct val="90000"/>
              </a:lnSpc>
              <a:spcBef>
                <a:spcPts val="480"/>
              </a:spcBef>
              <a:spcAft>
                <a:spcPts val="0"/>
              </a:spcAft>
              <a:buClr>
                <a:schemeClr val="lt1"/>
              </a:buClr>
              <a:buSzPts val="2400"/>
              <a:buFont typeface="Calibri"/>
              <a:buNone/>
              <a:defRPr>
                <a:solidFill>
                  <a:schemeClr val="lt1"/>
                </a:solidFill>
              </a:defRPr>
            </a:lvl4pPr>
            <a:lvl5pPr lvl="4" algn="ctr">
              <a:lnSpc>
                <a:spcPct val="90000"/>
              </a:lnSpc>
              <a:spcBef>
                <a:spcPts val="480"/>
              </a:spcBef>
              <a:spcAft>
                <a:spcPts val="0"/>
              </a:spcAft>
              <a:buClr>
                <a:schemeClr val="lt1"/>
              </a:buClr>
              <a:buSzPts val="2400"/>
              <a:buFont typeface="Calibri"/>
              <a:buNone/>
              <a:defRPr>
                <a:solidFill>
                  <a:schemeClr val="lt1"/>
                </a:solidFill>
              </a:defRPr>
            </a:lvl5pPr>
            <a:lvl6pPr lvl="5" algn="ctr">
              <a:spcBef>
                <a:spcPts val="400"/>
              </a:spcBef>
              <a:spcAft>
                <a:spcPts val="0"/>
              </a:spcAft>
              <a:buClr>
                <a:schemeClr val="lt1"/>
              </a:buClr>
              <a:buSzPts val="2000"/>
              <a:buNone/>
              <a:defRPr>
                <a:solidFill>
                  <a:schemeClr val="lt1"/>
                </a:solidFill>
              </a:defRPr>
            </a:lvl6pPr>
            <a:lvl7pPr lvl="6" algn="ctr">
              <a:spcBef>
                <a:spcPts val="400"/>
              </a:spcBef>
              <a:spcAft>
                <a:spcPts val="0"/>
              </a:spcAft>
              <a:buClr>
                <a:schemeClr val="lt1"/>
              </a:buClr>
              <a:buSzPts val="2000"/>
              <a:buNone/>
              <a:defRPr>
                <a:solidFill>
                  <a:schemeClr val="lt1"/>
                </a:solidFill>
              </a:defRPr>
            </a:lvl7pPr>
            <a:lvl8pPr lvl="7" algn="ctr">
              <a:spcBef>
                <a:spcPts val="400"/>
              </a:spcBef>
              <a:spcAft>
                <a:spcPts val="0"/>
              </a:spcAft>
              <a:buClr>
                <a:schemeClr val="lt1"/>
              </a:buClr>
              <a:buSzPts val="2000"/>
              <a:buNone/>
              <a:defRPr>
                <a:solidFill>
                  <a:schemeClr val="lt1"/>
                </a:solidFill>
              </a:defRPr>
            </a:lvl8pPr>
            <a:lvl9pPr lvl="8" algn="ctr">
              <a:spcBef>
                <a:spcPts val="400"/>
              </a:spcBef>
              <a:spcAft>
                <a:spcPts val="0"/>
              </a:spcAft>
              <a:buClr>
                <a:schemeClr val="lt1"/>
              </a:buClr>
              <a:buSzPts val="2000"/>
              <a:buNone/>
              <a:defRPr>
                <a:solidFill>
                  <a:schemeClr val="lt1"/>
                </a:solidFill>
              </a:defRPr>
            </a:lvl9pPr>
          </a:lstStyle>
          <a:p>
            <a:endParaRPr/>
          </a:p>
        </p:txBody>
      </p:sp>
      <p:sp>
        <p:nvSpPr>
          <p:cNvPr id="29" name="Google Shape;29;p18"/>
          <p:cNvSpPr txBox="1">
            <a:spLocks noGrp="1"/>
          </p:cNvSpPr>
          <p:nvPr>
            <p:ph type="body" idx="2"/>
          </p:nvPr>
        </p:nvSpPr>
        <p:spPr>
          <a:xfrm>
            <a:off x="722049" y="2355850"/>
            <a:ext cx="7690114" cy="1384994"/>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2000"/>
              </a:spcBef>
              <a:spcAft>
                <a:spcPts val="0"/>
              </a:spcAft>
              <a:buClr>
                <a:srgbClr val="FFE9D4"/>
              </a:buClr>
              <a:buSzPts val="10000"/>
              <a:buFont typeface="Arial"/>
              <a:buNone/>
              <a:defRPr sz="10000" b="1" i="1" u="none" strike="noStrike" cap="none">
                <a:solidFill>
                  <a:srgbClr val="FFE9D4"/>
                </a:solidFill>
                <a:latin typeface="Calibri"/>
                <a:ea typeface="Calibri"/>
                <a:cs typeface="Calibri"/>
                <a:sym typeface="Calibri"/>
              </a:defRPr>
            </a:lvl1pPr>
            <a:lvl2pPr marL="914400" lvl="1" indent="-342900" algn="l">
              <a:lnSpc>
                <a:spcPct val="90000"/>
              </a:lnSpc>
              <a:spcBef>
                <a:spcPts val="360"/>
              </a:spcBef>
              <a:spcAft>
                <a:spcPts val="0"/>
              </a:spcAft>
              <a:buClr>
                <a:schemeClr val="lt1"/>
              </a:buClr>
              <a:buSzPts val="1800"/>
              <a:buChar char="•"/>
              <a:defRPr/>
            </a:lvl2pPr>
            <a:lvl3pPr marL="1371600" lvl="2" indent="-342900" algn="l">
              <a:lnSpc>
                <a:spcPct val="90000"/>
              </a:lnSpc>
              <a:spcBef>
                <a:spcPts val="360"/>
              </a:spcBef>
              <a:spcAft>
                <a:spcPts val="0"/>
              </a:spcAft>
              <a:buClr>
                <a:schemeClr val="lt1"/>
              </a:buClr>
              <a:buSzPts val="1800"/>
              <a:buChar char="•"/>
              <a:defRPr/>
            </a:lvl3pPr>
            <a:lvl4pPr marL="1828800" lvl="3" indent="-342900" algn="l">
              <a:lnSpc>
                <a:spcPct val="90000"/>
              </a:lnSpc>
              <a:spcBef>
                <a:spcPts val="360"/>
              </a:spcBef>
              <a:spcAft>
                <a:spcPts val="0"/>
              </a:spcAft>
              <a:buClr>
                <a:schemeClr val="lt1"/>
              </a:buClr>
              <a:buSzPts val="1800"/>
              <a:buChar char="•"/>
              <a:defRPr/>
            </a:lvl4pPr>
            <a:lvl5pPr marL="2286000" lvl="4" indent="-342900" algn="l">
              <a:lnSpc>
                <a:spcPct val="90000"/>
              </a:lnSpc>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0"/>
        <p:cNvGrpSpPr/>
        <p:nvPr/>
      </p:nvGrpSpPr>
      <p:grpSpPr>
        <a:xfrm>
          <a:off x="0" y="0"/>
          <a:ext cx="0" cy="0"/>
          <a:chOff x="0" y="0"/>
          <a:chExt cx="0" cy="0"/>
        </a:xfrm>
      </p:grpSpPr>
      <p:sp>
        <p:nvSpPr>
          <p:cNvPr id="31" name="Google Shape;31;p19"/>
          <p:cNvSpPr txBox="1">
            <a:spLocks noGrp="1"/>
          </p:cNvSpPr>
          <p:nvPr>
            <p:ph type="title"/>
          </p:nvPr>
        </p:nvSpPr>
        <p:spPr>
          <a:xfrm>
            <a:off x="381000" y="230188"/>
            <a:ext cx="8382000" cy="665162"/>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2" name="Google Shape;32;p19"/>
          <p:cNvSpPr txBox="1">
            <a:spLocks noGrp="1"/>
          </p:cNvSpPr>
          <p:nvPr>
            <p:ph type="body" idx="1"/>
          </p:nvPr>
        </p:nvSpPr>
        <p:spPr>
          <a:xfrm>
            <a:off x="381000" y="1411552"/>
            <a:ext cx="8382000" cy="2210862"/>
          </a:xfrm>
          <a:prstGeom prst="rect">
            <a:avLst/>
          </a:prstGeom>
          <a:noFill/>
          <a:ln>
            <a:noFill/>
          </a:ln>
        </p:spPr>
        <p:txBody>
          <a:bodyPr spcFirstLastPara="1" wrap="square" lIns="0" tIns="0" rIns="0" bIns="0" anchor="t" anchorCtr="0">
            <a:spAutoFit/>
          </a:bodyPr>
          <a:lstStyle>
            <a:lvl1pPr marL="457200" lvl="0" indent="-431800" algn="l">
              <a:lnSpc>
                <a:spcPct val="90000"/>
              </a:lnSpc>
              <a:spcBef>
                <a:spcPts val="640"/>
              </a:spcBef>
              <a:spcAft>
                <a:spcPts val="0"/>
              </a:spcAft>
              <a:buClr>
                <a:schemeClr val="lt1"/>
              </a:buClr>
              <a:buSzPts val="3200"/>
              <a:buFont typeface="Calibri"/>
              <a:buChar char="•"/>
              <a:defRPr/>
            </a:lvl1pPr>
            <a:lvl2pPr marL="914400" lvl="1" indent="-406400" algn="l">
              <a:lnSpc>
                <a:spcPct val="90000"/>
              </a:lnSpc>
              <a:spcBef>
                <a:spcPts val="560"/>
              </a:spcBef>
              <a:spcAft>
                <a:spcPts val="0"/>
              </a:spcAft>
              <a:buClr>
                <a:schemeClr val="lt1"/>
              </a:buClr>
              <a:buSzPts val="2800"/>
              <a:buFont typeface="Calibri"/>
              <a:buChar char="•"/>
              <a:defRPr/>
            </a:lvl2pPr>
            <a:lvl3pPr marL="1371600" lvl="2" indent="-381000" algn="l">
              <a:lnSpc>
                <a:spcPct val="90000"/>
              </a:lnSpc>
              <a:spcBef>
                <a:spcPts val="480"/>
              </a:spcBef>
              <a:spcAft>
                <a:spcPts val="0"/>
              </a:spcAft>
              <a:buClr>
                <a:schemeClr val="lt1"/>
              </a:buClr>
              <a:buSzPts val="2400"/>
              <a:buFont typeface="Calibri"/>
              <a:buChar char="•"/>
              <a:defRPr/>
            </a:lvl3pPr>
            <a:lvl4pPr marL="1828800" lvl="3" indent="-381000" algn="l">
              <a:lnSpc>
                <a:spcPct val="90000"/>
              </a:lnSpc>
              <a:spcBef>
                <a:spcPts val="480"/>
              </a:spcBef>
              <a:spcAft>
                <a:spcPts val="0"/>
              </a:spcAft>
              <a:buClr>
                <a:schemeClr val="lt1"/>
              </a:buClr>
              <a:buSzPts val="2400"/>
              <a:buFont typeface="Calibri"/>
              <a:buChar char="•"/>
              <a:defRPr/>
            </a:lvl4pPr>
            <a:lvl5pPr marL="2286000" lvl="4" indent="-381000" algn="l">
              <a:lnSpc>
                <a:spcPct val="90000"/>
              </a:lnSpc>
              <a:spcBef>
                <a:spcPts val="480"/>
              </a:spcBef>
              <a:spcAft>
                <a:spcPts val="0"/>
              </a:spcAft>
              <a:buClr>
                <a:schemeClr val="lt1"/>
              </a:buClr>
              <a:buSzPts val="2400"/>
              <a:buFont typeface="Calibri"/>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3"/>
        <p:cNvGrpSpPr/>
        <p:nvPr/>
      </p:nvGrpSpPr>
      <p:grpSpPr>
        <a:xfrm>
          <a:off x="0" y="0"/>
          <a:ext cx="0" cy="0"/>
          <a:chOff x="0" y="0"/>
          <a:chExt cx="0" cy="0"/>
        </a:xfrm>
      </p:grpSpPr>
      <p:sp>
        <p:nvSpPr>
          <p:cNvPr id="34" name="Google Shape;34;p20"/>
          <p:cNvSpPr txBox="1">
            <a:spLocks noGrp="1"/>
          </p:cNvSpPr>
          <p:nvPr>
            <p:ph type="title"/>
          </p:nvPr>
        </p:nvSpPr>
        <p:spPr>
          <a:xfrm>
            <a:off x="381000" y="230188"/>
            <a:ext cx="8382000" cy="665162"/>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5" name="Google Shape;35;p20"/>
          <p:cNvSpPr txBox="1">
            <a:spLocks noGrp="1"/>
          </p:cNvSpPr>
          <p:nvPr>
            <p:ph type="body" idx="1"/>
          </p:nvPr>
        </p:nvSpPr>
        <p:spPr>
          <a:xfrm>
            <a:off x="381000" y="1412875"/>
            <a:ext cx="8382000" cy="2210862"/>
          </a:xfrm>
          <a:prstGeom prst="rect">
            <a:avLst/>
          </a:prstGeom>
          <a:noFill/>
          <a:ln>
            <a:noFill/>
          </a:ln>
        </p:spPr>
        <p:txBody>
          <a:bodyPr spcFirstLastPara="1" wrap="square" lIns="0" tIns="0" rIns="0" bIns="0" anchor="t" anchorCtr="0">
            <a:spAutoFit/>
          </a:bodyPr>
          <a:lstStyle>
            <a:lvl1pPr marL="457200" lvl="0" indent="-431800" algn="l">
              <a:lnSpc>
                <a:spcPct val="90000"/>
              </a:lnSpc>
              <a:spcBef>
                <a:spcPts val="640"/>
              </a:spcBef>
              <a:spcAft>
                <a:spcPts val="0"/>
              </a:spcAft>
              <a:buClr>
                <a:schemeClr val="lt1"/>
              </a:buClr>
              <a:buSzPts val="3200"/>
              <a:buFont typeface="Calibri"/>
              <a:buChar char="•"/>
              <a:defRPr/>
            </a:lvl1pPr>
            <a:lvl2pPr marL="914400" lvl="1" indent="-406400" algn="l">
              <a:lnSpc>
                <a:spcPct val="90000"/>
              </a:lnSpc>
              <a:spcBef>
                <a:spcPts val="560"/>
              </a:spcBef>
              <a:spcAft>
                <a:spcPts val="0"/>
              </a:spcAft>
              <a:buClr>
                <a:schemeClr val="lt1"/>
              </a:buClr>
              <a:buSzPts val="2800"/>
              <a:buFont typeface="Calibri"/>
              <a:buChar char="•"/>
              <a:defRPr/>
            </a:lvl2pPr>
            <a:lvl3pPr marL="1371600" lvl="2" indent="-381000" algn="l">
              <a:lnSpc>
                <a:spcPct val="90000"/>
              </a:lnSpc>
              <a:spcBef>
                <a:spcPts val="480"/>
              </a:spcBef>
              <a:spcAft>
                <a:spcPts val="0"/>
              </a:spcAft>
              <a:buClr>
                <a:schemeClr val="lt1"/>
              </a:buClr>
              <a:buSzPts val="2400"/>
              <a:buFont typeface="Calibri"/>
              <a:buChar char="•"/>
              <a:defRPr/>
            </a:lvl3pPr>
            <a:lvl4pPr marL="1828800" lvl="3" indent="-381000" algn="l">
              <a:lnSpc>
                <a:spcPct val="90000"/>
              </a:lnSpc>
              <a:spcBef>
                <a:spcPts val="480"/>
              </a:spcBef>
              <a:spcAft>
                <a:spcPts val="0"/>
              </a:spcAft>
              <a:buClr>
                <a:schemeClr val="lt1"/>
              </a:buClr>
              <a:buSzPts val="2400"/>
              <a:buFont typeface="Calibri"/>
              <a:buChar char="•"/>
              <a:defRPr/>
            </a:lvl4pPr>
            <a:lvl5pPr marL="2286000" lvl="4" indent="-381000" algn="l">
              <a:lnSpc>
                <a:spcPct val="90000"/>
              </a:lnSpc>
              <a:spcBef>
                <a:spcPts val="480"/>
              </a:spcBef>
              <a:spcAft>
                <a:spcPts val="0"/>
              </a:spcAft>
              <a:buClr>
                <a:schemeClr val="lt1"/>
              </a:buClr>
              <a:buSzPts val="2400"/>
              <a:buFont typeface="Calibri"/>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21"/>
          <p:cNvSpPr txBox="1">
            <a:spLocks noGrp="1"/>
          </p:cNvSpPr>
          <p:nvPr>
            <p:ph type="title"/>
          </p:nvPr>
        </p:nvSpPr>
        <p:spPr>
          <a:xfrm>
            <a:off x="381000" y="230188"/>
            <a:ext cx="8382000" cy="665162"/>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8" name="Google Shape;38;p21"/>
          <p:cNvSpPr txBox="1">
            <a:spLocks noGrp="1"/>
          </p:cNvSpPr>
          <p:nvPr>
            <p:ph type="body" idx="1"/>
          </p:nvPr>
        </p:nvSpPr>
        <p:spPr>
          <a:xfrm>
            <a:off x="381000" y="1411553"/>
            <a:ext cx="4114800" cy="2129814"/>
          </a:xfrm>
          <a:prstGeom prst="rect">
            <a:avLst/>
          </a:prstGeom>
          <a:noFill/>
          <a:ln>
            <a:noFill/>
          </a:ln>
        </p:spPr>
        <p:txBody>
          <a:bodyPr spcFirstLastPara="1" wrap="square" lIns="0" tIns="0" rIns="0" bIns="0" anchor="t" anchorCtr="0">
            <a:spAutoFit/>
          </a:bodyPr>
          <a:lstStyle>
            <a:lvl1pPr marL="457200" lvl="0" indent="-406400" algn="l">
              <a:lnSpc>
                <a:spcPct val="90000"/>
              </a:lnSpc>
              <a:spcBef>
                <a:spcPts val="560"/>
              </a:spcBef>
              <a:spcAft>
                <a:spcPts val="0"/>
              </a:spcAft>
              <a:buClr>
                <a:schemeClr val="lt1"/>
              </a:buClr>
              <a:buSzPts val="2800"/>
              <a:buFont typeface="Calibri"/>
              <a:buChar char="•"/>
              <a:defRPr sz="2800"/>
            </a:lvl1pPr>
            <a:lvl2pPr marL="914400" lvl="1" indent="-381000" algn="l">
              <a:lnSpc>
                <a:spcPct val="90000"/>
              </a:lnSpc>
              <a:spcBef>
                <a:spcPts val="480"/>
              </a:spcBef>
              <a:spcAft>
                <a:spcPts val="0"/>
              </a:spcAft>
              <a:buClr>
                <a:schemeClr val="lt1"/>
              </a:buClr>
              <a:buSzPts val="2400"/>
              <a:buFont typeface="Calibri"/>
              <a:buChar char="•"/>
              <a:defRPr sz="2400"/>
            </a:lvl2pPr>
            <a:lvl3pPr marL="1371600" lvl="2" indent="-355600" algn="l">
              <a:lnSpc>
                <a:spcPct val="90000"/>
              </a:lnSpc>
              <a:spcBef>
                <a:spcPts val="400"/>
              </a:spcBef>
              <a:spcAft>
                <a:spcPts val="0"/>
              </a:spcAft>
              <a:buClr>
                <a:schemeClr val="lt1"/>
              </a:buClr>
              <a:buSzPts val="2000"/>
              <a:buFont typeface="Calibri"/>
              <a:buChar char="•"/>
              <a:defRPr sz="2000"/>
            </a:lvl3pPr>
            <a:lvl4pPr marL="1828800" lvl="3" indent="-342900" algn="l">
              <a:lnSpc>
                <a:spcPct val="90000"/>
              </a:lnSpc>
              <a:spcBef>
                <a:spcPts val="360"/>
              </a:spcBef>
              <a:spcAft>
                <a:spcPts val="0"/>
              </a:spcAft>
              <a:buClr>
                <a:schemeClr val="lt1"/>
              </a:buClr>
              <a:buSzPts val="1800"/>
              <a:buFont typeface="Calibri"/>
              <a:buChar char="•"/>
              <a:defRPr sz="1800"/>
            </a:lvl4pPr>
            <a:lvl5pPr marL="2286000" lvl="4" indent="-342900" algn="l">
              <a:lnSpc>
                <a:spcPct val="90000"/>
              </a:lnSpc>
              <a:spcBef>
                <a:spcPts val="360"/>
              </a:spcBef>
              <a:spcAft>
                <a:spcPts val="0"/>
              </a:spcAft>
              <a:buClr>
                <a:schemeClr val="lt1"/>
              </a:buClr>
              <a:buSzPts val="1800"/>
              <a:buFont typeface="Calibri"/>
              <a:buChar char="•"/>
              <a:defRPr sz="1800"/>
            </a:lvl5pPr>
            <a:lvl6pPr marL="2743200" lvl="5" indent="-342900" algn="l">
              <a:spcBef>
                <a:spcPts val="360"/>
              </a:spcBef>
              <a:spcAft>
                <a:spcPts val="0"/>
              </a:spcAft>
              <a:buClr>
                <a:schemeClr val="lt1"/>
              </a:buClr>
              <a:buSzPts val="1800"/>
              <a:buChar char="•"/>
              <a:defRPr sz="1800"/>
            </a:lvl6pPr>
            <a:lvl7pPr marL="3200400" lvl="6" indent="-342900" algn="l">
              <a:spcBef>
                <a:spcPts val="360"/>
              </a:spcBef>
              <a:spcAft>
                <a:spcPts val="0"/>
              </a:spcAft>
              <a:buClr>
                <a:schemeClr val="lt1"/>
              </a:buClr>
              <a:buSzPts val="1800"/>
              <a:buChar char="•"/>
              <a:defRPr sz="1800"/>
            </a:lvl7pPr>
            <a:lvl8pPr marL="3657600" lvl="7" indent="-342900" algn="l">
              <a:spcBef>
                <a:spcPts val="360"/>
              </a:spcBef>
              <a:spcAft>
                <a:spcPts val="0"/>
              </a:spcAft>
              <a:buClr>
                <a:schemeClr val="lt1"/>
              </a:buClr>
              <a:buSzPts val="1800"/>
              <a:buChar char="•"/>
              <a:defRPr sz="1800"/>
            </a:lvl8pPr>
            <a:lvl9pPr marL="4114800" lvl="8" indent="-342900" algn="l">
              <a:spcBef>
                <a:spcPts val="360"/>
              </a:spcBef>
              <a:spcAft>
                <a:spcPts val="0"/>
              </a:spcAft>
              <a:buClr>
                <a:schemeClr val="lt1"/>
              </a:buClr>
              <a:buSzPts val="1800"/>
              <a:buChar char="•"/>
              <a:defRPr sz="1800"/>
            </a:lvl9pPr>
          </a:lstStyle>
          <a:p>
            <a:endParaRPr/>
          </a:p>
        </p:txBody>
      </p:sp>
      <p:sp>
        <p:nvSpPr>
          <p:cNvPr id="39" name="Google Shape;39;p21"/>
          <p:cNvSpPr txBox="1">
            <a:spLocks noGrp="1"/>
          </p:cNvSpPr>
          <p:nvPr>
            <p:ph type="body" idx="2"/>
          </p:nvPr>
        </p:nvSpPr>
        <p:spPr>
          <a:xfrm>
            <a:off x="4648200" y="1411553"/>
            <a:ext cx="4114800" cy="2129814"/>
          </a:xfrm>
          <a:prstGeom prst="rect">
            <a:avLst/>
          </a:prstGeom>
          <a:noFill/>
          <a:ln>
            <a:noFill/>
          </a:ln>
        </p:spPr>
        <p:txBody>
          <a:bodyPr spcFirstLastPara="1" wrap="square" lIns="0" tIns="0" rIns="0" bIns="0" anchor="t" anchorCtr="0">
            <a:spAutoFit/>
          </a:bodyPr>
          <a:lstStyle>
            <a:lvl1pPr marL="457200" lvl="0" indent="-406400" algn="l">
              <a:lnSpc>
                <a:spcPct val="90000"/>
              </a:lnSpc>
              <a:spcBef>
                <a:spcPts val="560"/>
              </a:spcBef>
              <a:spcAft>
                <a:spcPts val="0"/>
              </a:spcAft>
              <a:buClr>
                <a:schemeClr val="lt1"/>
              </a:buClr>
              <a:buSzPts val="2800"/>
              <a:buFont typeface="Calibri"/>
              <a:buChar char="•"/>
              <a:defRPr sz="2800"/>
            </a:lvl1pPr>
            <a:lvl2pPr marL="914400" lvl="1" indent="-381000" algn="l">
              <a:lnSpc>
                <a:spcPct val="90000"/>
              </a:lnSpc>
              <a:spcBef>
                <a:spcPts val="480"/>
              </a:spcBef>
              <a:spcAft>
                <a:spcPts val="0"/>
              </a:spcAft>
              <a:buClr>
                <a:schemeClr val="lt1"/>
              </a:buClr>
              <a:buSzPts val="2400"/>
              <a:buFont typeface="Calibri"/>
              <a:buChar char="•"/>
              <a:defRPr sz="2400"/>
            </a:lvl2pPr>
            <a:lvl3pPr marL="1371600" lvl="2" indent="-355600" algn="l">
              <a:lnSpc>
                <a:spcPct val="90000"/>
              </a:lnSpc>
              <a:spcBef>
                <a:spcPts val="400"/>
              </a:spcBef>
              <a:spcAft>
                <a:spcPts val="0"/>
              </a:spcAft>
              <a:buClr>
                <a:schemeClr val="lt1"/>
              </a:buClr>
              <a:buSzPts val="2000"/>
              <a:buFont typeface="Calibri"/>
              <a:buChar char="•"/>
              <a:defRPr sz="2000"/>
            </a:lvl3pPr>
            <a:lvl4pPr marL="1828800" lvl="3" indent="-342900" algn="l">
              <a:lnSpc>
                <a:spcPct val="90000"/>
              </a:lnSpc>
              <a:spcBef>
                <a:spcPts val="360"/>
              </a:spcBef>
              <a:spcAft>
                <a:spcPts val="0"/>
              </a:spcAft>
              <a:buClr>
                <a:schemeClr val="lt1"/>
              </a:buClr>
              <a:buSzPts val="1800"/>
              <a:buFont typeface="Calibri"/>
              <a:buChar char="•"/>
              <a:defRPr sz="1800"/>
            </a:lvl4pPr>
            <a:lvl5pPr marL="2286000" lvl="4" indent="-342900" algn="l">
              <a:lnSpc>
                <a:spcPct val="90000"/>
              </a:lnSpc>
              <a:spcBef>
                <a:spcPts val="360"/>
              </a:spcBef>
              <a:spcAft>
                <a:spcPts val="0"/>
              </a:spcAft>
              <a:buClr>
                <a:schemeClr val="lt1"/>
              </a:buClr>
              <a:buSzPts val="1800"/>
              <a:buFont typeface="Calibri"/>
              <a:buChar char="•"/>
              <a:defRPr sz="1800"/>
            </a:lvl5pPr>
            <a:lvl6pPr marL="2743200" lvl="5" indent="-342900" algn="l">
              <a:spcBef>
                <a:spcPts val="360"/>
              </a:spcBef>
              <a:spcAft>
                <a:spcPts val="0"/>
              </a:spcAft>
              <a:buClr>
                <a:schemeClr val="lt1"/>
              </a:buClr>
              <a:buSzPts val="1800"/>
              <a:buChar char="•"/>
              <a:defRPr sz="1800"/>
            </a:lvl6pPr>
            <a:lvl7pPr marL="3200400" lvl="6" indent="-342900" algn="l">
              <a:spcBef>
                <a:spcPts val="360"/>
              </a:spcBef>
              <a:spcAft>
                <a:spcPts val="0"/>
              </a:spcAft>
              <a:buClr>
                <a:schemeClr val="lt1"/>
              </a:buClr>
              <a:buSzPts val="1800"/>
              <a:buChar char="•"/>
              <a:defRPr sz="1800"/>
            </a:lvl7pPr>
            <a:lvl8pPr marL="3657600" lvl="7" indent="-342900" algn="l">
              <a:spcBef>
                <a:spcPts val="360"/>
              </a:spcBef>
              <a:spcAft>
                <a:spcPts val="0"/>
              </a:spcAft>
              <a:buClr>
                <a:schemeClr val="lt1"/>
              </a:buClr>
              <a:buSzPts val="1800"/>
              <a:buChar char="•"/>
              <a:defRPr sz="1800"/>
            </a:lvl8pPr>
            <a:lvl9pPr marL="4114800" lvl="8" indent="-342900" algn="l">
              <a:spcBef>
                <a:spcPts val="360"/>
              </a:spcBef>
              <a:spcAft>
                <a:spcPts val="0"/>
              </a:spcAft>
              <a:buClr>
                <a:schemeClr val="lt1"/>
              </a:buClr>
              <a:buSzPts val="1800"/>
              <a:buChar char="•"/>
              <a:defRPr sz="1800"/>
            </a:lvl9pPr>
          </a:lstStyle>
          <a:p>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2"/>
          <p:cNvSpPr txBox="1">
            <a:spLocks noGrp="1"/>
          </p:cNvSpPr>
          <p:nvPr>
            <p:ph type="title"/>
          </p:nvPr>
        </p:nvSpPr>
        <p:spPr>
          <a:xfrm>
            <a:off x="381000" y="230188"/>
            <a:ext cx="8382000" cy="665162"/>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2" name="Google Shape;42;p22"/>
          <p:cNvSpPr txBox="1">
            <a:spLocks noGrp="1"/>
          </p:cNvSpPr>
          <p:nvPr>
            <p:ph type="body" idx="1"/>
          </p:nvPr>
        </p:nvSpPr>
        <p:spPr>
          <a:xfrm>
            <a:off x="381000" y="1411553"/>
            <a:ext cx="4114800" cy="692498"/>
          </a:xfrm>
          <a:prstGeom prst="rect">
            <a:avLst/>
          </a:prstGeom>
          <a:noFill/>
          <a:ln>
            <a:noFill/>
          </a:ln>
        </p:spPr>
        <p:txBody>
          <a:bodyPr spcFirstLastPara="1" wrap="square" lIns="0" tIns="0" rIns="0" bIns="0" anchor="b" anchorCtr="0">
            <a:spAutoFit/>
          </a:bodyPr>
          <a:lstStyle>
            <a:lvl1pPr marL="457200" lvl="0" indent="-228600" algn="l">
              <a:lnSpc>
                <a:spcPct val="90000"/>
              </a:lnSpc>
              <a:spcBef>
                <a:spcPts val="0"/>
              </a:spcBef>
              <a:spcAft>
                <a:spcPts val="0"/>
              </a:spcAft>
              <a:buClr>
                <a:schemeClr val="lt1"/>
              </a:buClr>
              <a:buSzPts val="2500"/>
              <a:buFont typeface="Calibri"/>
              <a:buNone/>
              <a:defRPr sz="2500" b="1"/>
            </a:lvl1pPr>
            <a:lvl2pPr marL="914400" lvl="1" indent="-228600" algn="l">
              <a:lnSpc>
                <a:spcPct val="90000"/>
              </a:lnSpc>
              <a:spcBef>
                <a:spcPts val="400"/>
              </a:spcBef>
              <a:spcAft>
                <a:spcPts val="0"/>
              </a:spcAft>
              <a:buClr>
                <a:schemeClr val="lt1"/>
              </a:buClr>
              <a:buSzPts val="2000"/>
              <a:buFont typeface="Calibri"/>
              <a:buNone/>
              <a:defRPr sz="2000" b="1"/>
            </a:lvl2pPr>
            <a:lvl3pPr marL="1371600" lvl="2" indent="-228600" algn="l">
              <a:lnSpc>
                <a:spcPct val="90000"/>
              </a:lnSpc>
              <a:spcBef>
                <a:spcPts val="360"/>
              </a:spcBef>
              <a:spcAft>
                <a:spcPts val="0"/>
              </a:spcAft>
              <a:buClr>
                <a:schemeClr val="lt1"/>
              </a:buClr>
              <a:buSzPts val="1800"/>
              <a:buFont typeface="Calibri"/>
              <a:buNone/>
              <a:defRPr sz="1800" b="1"/>
            </a:lvl3pPr>
            <a:lvl4pPr marL="1828800" lvl="3" indent="-228600" algn="l">
              <a:lnSpc>
                <a:spcPct val="90000"/>
              </a:lnSpc>
              <a:spcBef>
                <a:spcPts val="320"/>
              </a:spcBef>
              <a:spcAft>
                <a:spcPts val="0"/>
              </a:spcAft>
              <a:buClr>
                <a:schemeClr val="lt1"/>
              </a:buClr>
              <a:buSzPts val="1600"/>
              <a:buFont typeface="Calibri"/>
              <a:buNone/>
              <a:defRPr sz="1600" b="1"/>
            </a:lvl4pPr>
            <a:lvl5pPr marL="2286000" lvl="4" indent="-228600" algn="l">
              <a:lnSpc>
                <a:spcPct val="90000"/>
              </a:lnSpc>
              <a:spcBef>
                <a:spcPts val="320"/>
              </a:spcBef>
              <a:spcAft>
                <a:spcPts val="0"/>
              </a:spcAft>
              <a:buClr>
                <a:schemeClr val="lt1"/>
              </a:buClr>
              <a:buSzPts val="1600"/>
              <a:buFont typeface="Calibri"/>
              <a:buNone/>
              <a:defRPr sz="1600" b="1"/>
            </a:lvl5pPr>
            <a:lvl6pPr marL="2743200" lvl="5" indent="-228600" algn="l">
              <a:spcBef>
                <a:spcPts val="320"/>
              </a:spcBef>
              <a:spcAft>
                <a:spcPts val="0"/>
              </a:spcAft>
              <a:buClr>
                <a:schemeClr val="lt1"/>
              </a:buClr>
              <a:buSzPts val="1600"/>
              <a:buNone/>
              <a:defRPr sz="1600" b="1"/>
            </a:lvl6pPr>
            <a:lvl7pPr marL="3200400" lvl="6" indent="-228600" algn="l">
              <a:spcBef>
                <a:spcPts val="320"/>
              </a:spcBef>
              <a:spcAft>
                <a:spcPts val="0"/>
              </a:spcAft>
              <a:buClr>
                <a:schemeClr val="lt1"/>
              </a:buClr>
              <a:buSzPts val="1600"/>
              <a:buNone/>
              <a:defRPr sz="1600" b="1"/>
            </a:lvl7pPr>
            <a:lvl8pPr marL="3657600" lvl="7" indent="-228600" algn="l">
              <a:spcBef>
                <a:spcPts val="320"/>
              </a:spcBef>
              <a:spcAft>
                <a:spcPts val="0"/>
              </a:spcAft>
              <a:buClr>
                <a:schemeClr val="lt1"/>
              </a:buClr>
              <a:buSzPts val="1600"/>
              <a:buNone/>
              <a:defRPr sz="1600" b="1"/>
            </a:lvl8pPr>
            <a:lvl9pPr marL="4114800" lvl="8" indent="-228600" algn="l">
              <a:spcBef>
                <a:spcPts val="320"/>
              </a:spcBef>
              <a:spcAft>
                <a:spcPts val="0"/>
              </a:spcAft>
              <a:buClr>
                <a:schemeClr val="lt1"/>
              </a:buClr>
              <a:buSzPts val="1600"/>
              <a:buNone/>
              <a:defRPr sz="1600" b="1"/>
            </a:lvl9pPr>
          </a:lstStyle>
          <a:p>
            <a:endParaRPr/>
          </a:p>
        </p:txBody>
      </p:sp>
      <p:sp>
        <p:nvSpPr>
          <p:cNvPr id="43" name="Google Shape;43;p22"/>
          <p:cNvSpPr txBox="1">
            <a:spLocks noGrp="1"/>
          </p:cNvSpPr>
          <p:nvPr>
            <p:ph type="body" idx="2"/>
          </p:nvPr>
        </p:nvSpPr>
        <p:spPr>
          <a:xfrm>
            <a:off x="380999" y="2174875"/>
            <a:ext cx="4114800" cy="1537344"/>
          </a:xfrm>
          <a:prstGeom prst="rect">
            <a:avLst/>
          </a:prstGeom>
          <a:noFill/>
          <a:ln>
            <a:noFill/>
          </a:ln>
        </p:spPr>
        <p:txBody>
          <a:bodyPr spcFirstLastPara="1" wrap="square" lIns="0" tIns="0" rIns="0" bIns="0" anchor="t" anchorCtr="0">
            <a:spAutoFit/>
          </a:bodyPr>
          <a:lstStyle>
            <a:lvl1pPr marL="457200" lvl="0" indent="-374650" algn="l">
              <a:lnSpc>
                <a:spcPct val="90000"/>
              </a:lnSpc>
              <a:spcBef>
                <a:spcPts val="460"/>
              </a:spcBef>
              <a:spcAft>
                <a:spcPts val="0"/>
              </a:spcAft>
              <a:buClr>
                <a:schemeClr val="lt1"/>
              </a:buClr>
              <a:buSzPts val="2300"/>
              <a:buFont typeface="Calibri"/>
              <a:buChar char="•"/>
              <a:defRPr sz="2300"/>
            </a:lvl1pPr>
            <a:lvl2pPr marL="914400" lvl="1" indent="-355600" algn="l">
              <a:lnSpc>
                <a:spcPct val="90000"/>
              </a:lnSpc>
              <a:spcBef>
                <a:spcPts val="400"/>
              </a:spcBef>
              <a:spcAft>
                <a:spcPts val="0"/>
              </a:spcAft>
              <a:buClr>
                <a:schemeClr val="lt1"/>
              </a:buClr>
              <a:buSzPts val="2000"/>
              <a:buFont typeface="Calibri"/>
              <a:buChar char="•"/>
              <a:defRPr sz="2000"/>
            </a:lvl2pPr>
            <a:lvl3pPr marL="1371600" lvl="2" indent="-342900" algn="l">
              <a:lnSpc>
                <a:spcPct val="90000"/>
              </a:lnSpc>
              <a:spcBef>
                <a:spcPts val="360"/>
              </a:spcBef>
              <a:spcAft>
                <a:spcPts val="0"/>
              </a:spcAft>
              <a:buClr>
                <a:schemeClr val="lt1"/>
              </a:buClr>
              <a:buSzPts val="1800"/>
              <a:buFont typeface="Calibri"/>
              <a:buChar char="•"/>
              <a:defRPr sz="1800"/>
            </a:lvl3pPr>
            <a:lvl4pPr marL="1828800" lvl="3" indent="-336550" algn="l">
              <a:lnSpc>
                <a:spcPct val="90000"/>
              </a:lnSpc>
              <a:spcBef>
                <a:spcPts val="340"/>
              </a:spcBef>
              <a:spcAft>
                <a:spcPts val="0"/>
              </a:spcAft>
              <a:buClr>
                <a:schemeClr val="lt1"/>
              </a:buClr>
              <a:buSzPts val="1700"/>
              <a:buFont typeface="Calibri"/>
              <a:buChar char="•"/>
              <a:defRPr sz="1700"/>
            </a:lvl4pPr>
            <a:lvl5pPr marL="2286000" lvl="4" indent="-336550" algn="l">
              <a:lnSpc>
                <a:spcPct val="90000"/>
              </a:lnSpc>
              <a:spcBef>
                <a:spcPts val="340"/>
              </a:spcBef>
              <a:spcAft>
                <a:spcPts val="0"/>
              </a:spcAft>
              <a:buClr>
                <a:schemeClr val="lt1"/>
              </a:buClr>
              <a:buSzPts val="1700"/>
              <a:buFont typeface="Calibri"/>
              <a:buChar char="•"/>
              <a:defRPr sz="1700"/>
            </a:lvl5pPr>
            <a:lvl6pPr marL="2743200" lvl="5" indent="-330200" algn="l">
              <a:spcBef>
                <a:spcPts val="320"/>
              </a:spcBef>
              <a:spcAft>
                <a:spcPts val="0"/>
              </a:spcAft>
              <a:buClr>
                <a:schemeClr val="lt1"/>
              </a:buClr>
              <a:buSzPts val="1600"/>
              <a:buChar char="•"/>
              <a:defRPr sz="1600"/>
            </a:lvl6pPr>
            <a:lvl7pPr marL="3200400" lvl="6" indent="-330200" algn="l">
              <a:spcBef>
                <a:spcPts val="320"/>
              </a:spcBef>
              <a:spcAft>
                <a:spcPts val="0"/>
              </a:spcAft>
              <a:buClr>
                <a:schemeClr val="lt1"/>
              </a:buClr>
              <a:buSzPts val="1600"/>
              <a:buChar char="•"/>
              <a:defRPr sz="1600"/>
            </a:lvl7pPr>
            <a:lvl8pPr marL="3657600" lvl="7" indent="-330200" algn="l">
              <a:spcBef>
                <a:spcPts val="320"/>
              </a:spcBef>
              <a:spcAft>
                <a:spcPts val="0"/>
              </a:spcAft>
              <a:buClr>
                <a:schemeClr val="lt1"/>
              </a:buClr>
              <a:buSzPts val="1600"/>
              <a:buChar char="•"/>
              <a:defRPr sz="1600"/>
            </a:lvl8pPr>
            <a:lvl9pPr marL="4114800" lvl="8" indent="-330200" algn="l">
              <a:spcBef>
                <a:spcPts val="320"/>
              </a:spcBef>
              <a:spcAft>
                <a:spcPts val="0"/>
              </a:spcAft>
              <a:buClr>
                <a:schemeClr val="lt1"/>
              </a:buClr>
              <a:buSzPts val="1600"/>
              <a:buChar char="•"/>
              <a:defRPr sz="1600"/>
            </a:lvl9pPr>
          </a:lstStyle>
          <a:p>
            <a:endParaRPr/>
          </a:p>
        </p:txBody>
      </p:sp>
      <p:sp>
        <p:nvSpPr>
          <p:cNvPr id="44" name="Google Shape;44;p22"/>
          <p:cNvSpPr txBox="1">
            <a:spLocks noGrp="1"/>
          </p:cNvSpPr>
          <p:nvPr>
            <p:ph type="body" idx="3"/>
          </p:nvPr>
        </p:nvSpPr>
        <p:spPr>
          <a:xfrm>
            <a:off x="4645981" y="1411553"/>
            <a:ext cx="4117019" cy="692498"/>
          </a:xfrm>
          <a:prstGeom prst="rect">
            <a:avLst/>
          </a:prstGeom>
          <a:noFill/>
          <a:ln>
            <a:noFill/>
          </a:ln>
        </p:spPr>
        <p:txBody>
          <a:bodyPr spcFirstLastPara="1" wrap="square" lIns="0" tIns="0" rIns="0" bIns="0" anchor="b" anchorCtr="0">
            <a:spAutoFit/>
          </a:bodyPr>
          <a:lstStyle>
            <a:lvl1pPr marL="457200" lvl="0" indent="-228600" algn="l">
              <a:lnSpc>
                <a:spcPct val="90000"/>
              </a:lnSpc>
              <a:spcBef>
                <a:spcPts val="0"/>
              </a:spcBef>
              <a:spcAft>
                <a:spcPts val="0"/>
              </a:spcAft>
              <a:buClr>
                <a:schemeClr val="lt1"/>
              </a:buClr>
              <a:buSzPts val="2500"/>
              <a:buFont typeface="Calibri"/>
              <a:buNone/>
              <a:defRPr sz="2500" b="1"/>
            </a:lvl1pPr>
            <a:lvl2pPr marL="914400" lvl="1" indent="-228600" algn="l">
              <a:lnSpc>
                <a:spcPct val="90000"/>
              </a:lnSpc>
              <a:spcBef>
                <a:spcPts val="400"/>
              </a:spcBef>
              <a:spcAft>
                <a:spcPts val="0"/>
              </a:spcAft>
              <a:buClr>
                <a:schemeClr val="lt1"/>
              </a:buClr>
              <a:buSzPts val="2000"/>
              <a:buFont typeface="Calibri"/>
              <a:buNone/>
              <a:defRPr sz="2000" b="1"/>
            </a:lvl2pPr>
            <a:lvl3pPr marL="1371600" lvl="2" indent="-228600" algn="l">
              <a:lnSpc>
                <a:spcPct val="90000"/>
              </a:lnSpc>
              <a:spcBef>
                <a:spcPts val="360"/>
              </a:spcBef>
              <a:spcAft>
                <a:spcPts val="0"/>
              </a:spcAft>
              <a:buClr>
                <a:schemeClr val="lt1"/>
              </a:buClr>
              <a:buSzPts val="1800"/>
              <a:buFont typeface="Calibri"/>
              <a:buNone/>
              <a:defRPr sz="1800" b="1"/>
            </a:lvl3pPr>
            <a:lvl4pPr marL="1828800" lvl="3" indent="-228600" algn="l">
              <a:lnSpc>
                <a:spcPct val="90000"/>
              </a:lnSpc>
              <a:spcBef>
                <a:spcPts val="320"/>
              </a:spcBef>
              <a:spcAft>
                <a:spcPts val="0"/>
              </a:spcAft>
              <a:buClr>
                <a:schemeClr val="lt1"/>
              </a:buClr>
              <a:buSzPts val="1600"/>
              <a:buFont typeface="Calibri"/>
              <a:buNone/>
              <a:defRPr sz="1600" b="1"/>
            </a:lvl4pPr>
            <a:lvl5pPr marL="2286000" lvl="4" indent="-228600" algn="l">
              <a:lnSpc>
                <a:spcPct val="90000"/>
              </a:lnSpc>
              <a:spcBef>
                <a:spcPts val="320"/>
              </a:spcBef>
              <a:spcAft>
                <a:spcPts val="0"/>
              </a:spcAft>
              <a:buClr>
                <a:schemeClr val="lt1"/>
              </a:buClr>
              <a:buSzPts val="1600"/>
              <a:buFont typeface="Calibri"/>
              <a:buNone/>
              <a:defRPr sz="1600" b="1"/>
            </a:lvl5pPr>
            <a:lvl6pPr marL="2743200" lvl="5" indent="-228600" algn="l">
              <a:spcBef>
                <a:spcPts val="320"/>
              </a:spcBef>
              <a:spcAft>
                <a:spcPts val="0"/>
              </a:spcAft>
              <a:buClr>
                <a:schemeClr val="lt1"/>
              </a:buClr>
              <a:buSzPts val="1600"/>
              <a:buNone/>
              <a:defRPr sz="1600" b="1"/>
            </a:lvl6pPr>
            <a:lvl7pPr marL="3200400" lvl="6" indent="-228600" algn="l">
              <a:spcBef>
                <a:spcPts val="320"/>
              </a:spcBef>
              <a:spcAft>
                <a:spcPts val="0"/>
              </a:spcAft>
              <a:buClr>
                <a:schemeClr val="lt1"/>
              </a:buClr>
              <a:buSzPts val="1600"/>
              <a:buNone/>
              <a:defRPr sz="1600" b="1"/>
            </a:lvl7pPr>
            <a:lvl8pPr marL="3657600" lvl="7" indent="-228600" algn="l">
              <a:spcBef>
                <a:spcPts val="320"/>
              </a:spcBef>
              <a:spcAft>
                <a:spcPts val="0"/>
              </a:spcAft>
              <a:buClr>
                <a:schemeClr val="lt1"/>
              </a:buClr>
              <a:buSzPts val="1600"/>
              <a:buNone/>
              <a:defRPr sz="1600" b="1"/>
            </a:lvl8pPr>
            <a:lvl9pPr marL="4114800" lvl="8" indent="-228600" algn="l">
              <a:spcBef>
                <a:spcPts val="320"/>
              </a:spcBef>
              <a:spcAft>
                <a:spcPts val="0"/>
              </a:spcAft>
              <a:buClr>
                <a:schemeClr val="lt1"/>
              </a:buClr>
              <a:buSzPts val="1600"/>
              <a:buNone/>
              <a:defRPr sz="1600" b="1"/>
            </a:lvl9pPr>
          </a:lstStyle>
          <a:p>
            <a:endParaRPr/>
          </a:p>
        </p:txBody>
      </p:sp>
      <p:sp>
        <p:nvSpPr>
          <p:cNvPr id="45" name="Google Shape;45;p22"/>
          <p:cNvSpPr txBox="1">
            <a:spLocks noGrp="1"/>
          </p:cNvSpPr>
          <p:nvPr>
            <p:ph type="body" idx="4"/>
          </p:nvPr>
        </p:nvSpPr>
        <p:spPr>
          <a:xfrm>
            <a:off x="4645026" y="2174875"/>
            <a:ext cx="4117974" cy="1537344"/>
          </a:xfrm>
          <a:prstGeom prst="rect">
            <a:avLst/>
          </a:prstGeom>
          <a:noFill/>
          <a:ln>
            <a:noFill/>
          </a:ln>
        </p:spPr>
        <p:txBody>
          <a:bodyPr spcFirstLastPara="1" wrap="square" lIns="0" tIns="0" rIns="0" bIns="0" anchor="t" anchorCtr="0">
            <a:spAutoFit/>
          </a:bodyPr>
          <a:lstStyle>
            <a:lvl1pPr marL="457200" lvl="0" indent="-374650" algn="l">
              <a:lnSpc>
                <a:spcPct val="90000"/>
              </a:lnSpc>
              <a:spcBef>
                <a:spcPts val="460"/>
              </a:spcBef>
              <a:spcAft>
                <a:spcPts val="0"/>
              </a:spcAft>
              <a:buClr>
                <a:schemeClr val="lt1"/>
              </a:buClr>
              <a:buSzPts val="2300"/>
              <a:buFont typeface="Calibri"/>
              <a:buChar char="•"/>
              <a:defRPr sz="2300"/>
            </a:lvl1pPr>
            <a:lvl2pPr marL="914400" lvl="1" indent="-355600" algn="l">
              <a:lnSpc>
                <a:spcPct val="90000"/>
              </a:lnSpc>
              <a:spcBef>
                <a:spcPts val="400"/>
              </a:spcBef>
              <a:spcAft>
                <a:spcPts val="0"/>
              </a:spcAft>
              <a:buClr>
                <a:schemeClr val="lt1"/>
              </a:buClr>
              <a:buSzPts val="2000"/>
              <a:buFont typeface="Calibri"/>
              <a:buChar char="•"/>
              <a:defRPr sz="2000"/>
            </a:lvl2pPr>
            <a:lvl3pPr marL="1371600" lvl="2" indent="-342900" algn="l">
              <a:lnSpc>
                <a:spcPct val="90000"/>
              </a:lnSpc>
              <a:spcBef>
                <a:spcPts val="360"/>
              </a:spcBef>
              <a:spcAft>
                <a:spcPts val="0"/>
              </a:spcAft>
              <a:buClr>
                <a:schemeClr val="lt1"/>
              </a:buClr>
              <a:buSzPts val="1800"/>
              <a:buFont typeface="Calibri"/>
              <a:buChar char="•"/>
              <a:defRPr sz="1800"/>
            </a:lvl3pPr>
            <a:lvl4pPr marL="1828800" lvl="3" indent="-336550" algn="l">
              <a:lnSpc>
                <a:spcPct val="90000"/>
              </a:lnSpc>
              <a:spcBef>
                <a:spcPts val="340"/>
              </a:spcBef>
              <a:spcAft>
                <a:spcPts val="0"/>
              </a:spcAft>
              <a:buClr>
                <a:schemeClr val="lt1"/>
              </a:buClr>
              <a:buSzPts val="1700"/>
              <a:buFont typeface="Calibri"/>
              <a:buChar char="•"/>
              <a:defRPr sz="1700"/>
            </a:lvl4pPr>
            <a:lvl5pPr marL="2286000" lvl="4" indent="-336550" algn="l">
              <a:lnSpc>
                <a:spcPct val="90000"/>
              </a:lnSpc>
              <a:spcBef>
                <a:spcPts val="340"/>
              </a:spcBef>
              <a:spcAft>
                <a:spcPts val="0"/>
              </a:spcAft>
              <a:buClr>
                <a:schemeClr val="lt1"/>
              </a:buClr>
              <a:buSzPts val="1700"/>
              <a:buFont typeface="Calibri"/>
              <a:buChar char="•"/>
              <a:defRPr sz="1700"/>
            </a:lvl5pPr>
            <a:lvl6pPr marL="2743200" lvl="5" indent="-330200" algn="l">
              <a:spcBef>
                <a:spcPts val="320"/>
              </a:spcBef>
              <a:spcAft>
                <a:spcPts val="0"/>
              </a:spcAft>
              <a:buClr>
                <a:schemeClr val="lt1"/>
              </a:buClr>
              <a:buSzPts val="1600"/>
              <a:buChar char="•"/>
              <a:defRPr sz="1600"/>
            </a:lvl6pPr>
            <a:lvl7pPr marL="3200400" lvl="6" indent="-330200" algn="l">
              <a:spcBef>
                <a:spcPts val="320"/>
              </a:spcBef>
              <a:spcAft>
                <a:spcPts val="0"/>
              </a:spcAft>
              <a:buClr>
                <a:schemeClr val="lt1"/>
              </a:buClr>
              <a:buSzPts val="1600"/>
              <a:buChar char="•"/>
              <a:defRPr sz="1600"/>
            </a:lvl7pPr>
            <a:lvl8pPr marL="3657600" lvl="7" indent="-330200" algn="l">
              <a:spcBef>
                <a:spcPts val="320"/>
              </a:spcBef>
              <a:spcAft>
                <a:spcPts val="0"/>
              </a:spcAft>
              <a:buClr>
                <a:schemeClr val="lt1"/>
              </a:buClr>
              <a:buSzPts val="1600"/>
              <a:buChar char="•"/>
              <a:defRPr sz="1600"/>
            </a:lvl8pPr>
            <a:lvl9pPr marL="4114800" lvl="8" indent="-330200" algn="l">
              <a:spcBef>
                <a:spcPts val="320"/>
              </a:spcBef>
              <a:spcAft>
                <a:spcPts val="0"/>
              </a:spcAft>
              <a:buClr>
                <a:schemeClr val="lt1"/>
              </a:buClr>
              <a:buSzPts val="1600"/>
              <a:buChar char="•"/>
              <a:defRPr sz="1600"/>
            </a:lvl9pPr>
          </a:lstStyle>
          <a:p>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23"/>
          <p:cNvSpPr txBox="1">
            <a:spLocks noGrp="1"/>
          </p:cNvSpPr>
          <p:nvPr>
            <p:ph type="title"/>
          </p:nvPr>
        </p:nvSpPr>
        <p:spPr>
          <a:xfrm>
            <a:off x="381000" y="230188"/>
            <a:ext cx="8382000" cy="665162"/>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
        <p:cNvGrpSpPr/>
        <p:nvPr/>
      </p:nvGrpSpPr>
      <p:grpSpPr>
        <a:xfrm>
          <a:off x="0" y="0"/>
          <a:ext cx="0" cy="0"/>
          <a:chOff x="0" y="0"/>
          <a:chExt cx="0" cy="0"/>
        </a:xfrm>
      </p:grpSpPr>
      <p:pic>
        <p:nvPicPr>
          <p:cNvPr id="10" name="Google Shape;10;p13" descr="white rectangle.png"/>
          <p:cNvPicPr preferRelativeResize="0"/>
          <p:nvPr/>
        </p:nvPicPr>
        <p:blipFill rotWithShape="1">
          <a:blip r:embed="rId4">
            <a:alphaModFix/>
          </a:blip>
          <a:srcRect b="10451"/>
          <a:stretch/>
        </p:blipFill>
        <p:spPr>
          <a:xfrm>
            <a:off x="0" y="1300163"/>
            <a:ext cx="9144000" cy="5557837"/>
          </a:xfrm>
          <a:prstGeom prst="rect">
            <a:avLst/>
          </a:prstGeom>
          <a:noFill/>
          <a:ln>
            <a:noFill/>
          </a:ln>
        </p:spPr>
      </p:pic>
      <p:sp>
        <p:nvSpPr>
          <p:cNvPr id="11" name="Google Shape;11;p13"/>
          <p:cNvSpPr txBox="1">
            <a:spLocks noGrp="1"/>
          </p:cNvSpPr>
          <p:nvPr>
            <p:ph type="title"/>
          </p:nvPr>
        </p:nvSpPr>
        <p:spPr>
          <a:xfrm>
            <a:off x="381000" y="230188"/>
            <a:ext cx="8382000" cy="665162"/>
          </a:xfrm>
          <a:prstGeom prst="rect">
            <a:avLst/>
          </a:prstGeom>
          <a:noFill/>
          <a:ln>
            <a:noFill/>
          </a:ln>
        </p:spPr>
        <p:txBody>
          <a:bodyPr spcFirstLastPara="1" wrap="square" lIns="0" tIns="0" rIns="0" bIns="0" anchor="t" anchorCtr="0">
            <a:spAutoFit/>
          </a:bodyPr>
          <a:lstStyle>
            <a:lvl1pPr marR="0" lvl="0" algn="l" rtl="0">
              <a:lnSpc>
                <a:spcPct val="90000"/>
              </a:lnSpc>
              <a:spcBef>
                <a:spcPts val="0"/>
              </a:spcBef>
              <a:spcAft>
                <a:spcPts val="0"/>
              </a:spcAft>
              <a:buSzPts val="1400"/>
              <a:buNone/>
              <a:defRPr sz="4800" b="0" i="0" u="none" strike="noStrike" cap="none">
                <a:solidFill>
                  <a:srgbClr val="FFFFB9"/>
                </a:solidFill>
                <a:latin typeface="Calibri"/>
                <a:ea typeface="Calibri"/>
                <a:cs typeface="Calibri"/>
                <a:sym typeface="Calibri"/>
              </a:defRPr>
            </a:lvl1pPr>
            <a:lvl2pPr marR="0" lvl="1" algn="l" rtl="0">
              <a:lnSpc>
                <a:spcPct val="90000"/>
              </a:lnSpc>
              <a:spcBef>
                <a:spcPts val="0"/>
              </a:spcBef>
              <a:spcAft>
                <a:spcPts val="0"/>
              </a:spcAft>
              <a:buSzPts val="1400"/>
              <a:buNone/>
              <a:defRPr sz="48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8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8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8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8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8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8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8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body" idx="1"/>
          </p:nvPr>
        </p:nvSpPr>
        <p:spPr>
          <a:xfrm>
            <a:off x="722313" y="1905000"/>
            <a:ext cx="8040687" cy="2108200"/>
          </a:xfrm>
          <a:prstGeom prst="rect">
            <a:avLst/>
          </a:prstGeom>
          <a:noFill/>
          <a:ln>
            <a:noFill/>
          </a:ln>
        </p:spPr>
        <p:txBody>
          <a:bodyPr spcFirstLastPara="1" wrap="square" lIns="0" tIns="0" rIns="0" bIns="0" anchor="t" anchorCtr="0">
            <a:spAutoFit/>
          </a:bodyPr>
          <a:lstStyle>
            <a:lvl1pPr marL="457200" marR="0" lvl="0" indent="-228600" algn="l" rtl="0">
              <a:lnSpc>
                <a:spcPct val="90000"/>
              </a:lnSpc>
              <a:spcBef>
                <a:spcPts val="600"/>
              </a:spcBef>
              <a:spcAft>
                <a:spcPts val="0"/>
              </a:spcAft>
              <a:buSzPts val="1400"/>
              <a:buNone/>
              <a:defRPr sz="3000" b="1" i="0" u="none" strike="noStrike" cap="none">
                <a:solidFill>
                  <a:schemeClr val="dk1"/>
                </a:solidFill>
                <a:latin typeface="Courier New"/>
                <a:ea typeface="Courier New"/>
                <a:cs typeface="Courier New"/>
                <a:sym typeface="Courier New"/>
              </a:defRPr>
            </a:lvl1pPr>
            <a:lvl2pPr marL="914400" marR="0" lvl="1" indent="-228600" algn="l" rtl="0">
              <a:lnSpc>
                <a:spcPct val="90000"/>
              </a:lnSpc>
              <a:spcBef>
                <a:spcPts val="560"/>
              </a:spcBef>
              <a:spcAft>
                <a:spcPts val="0"/>
              </a:spcAft>
              <a:buSzPts val="1400"/>
              <a:buNone/>
              <a:defRPr sz="2800" b="1" i="0" u="none" strike="noStrike" cap="none">
                <a:solidFill>
                  <a:schemeClr val="dk1"/>
                </a:solidFill>
                <a:latin typeface="Courier New"/>
                <a:ea typeface="Courier New"/>
                <a:cs typeface="Courier New"/>
                <a:sym typeface="Courier New"/>
              </a:defRPr>
            </a:lvl2pPr>
            <a:lvl3pPr marL="1371600" marR="0" lvl="2" indent="-228600" algn="l" rtl="0">
              <a:lnSpc>
                <a:spcPct val="90000"/>
              </a:lnSpc>
              <a:spcBef>
                <a:spcPts val="480"/>
              </a:spcBef>
              <a:spcAft>
                <a:spcPts val="0"/>
              </a:spcAft>
              <a:buSzPts val="1400"/>
              <a:buNone/>
              <a:defRPr sz="2400" b="1" i="0" u="none" strike="noStrike" cap="none">
                <a:solidFill>
                  <a:schemeClr val="dk1"/>
                </a:solidFill>
                <a:latin typeface="Courier New"/>
                <a:ea typeface="Courier New"/>
                <a:cs typeface="Courier New"/>
                <a:sym typeface="Courier New"/>
              </a:defRPr>
            </a:lvl3pPr>
            <a:lvl4pPr marL="1828800" marR="0" lvl="3" indent="-228600" algn="l" rtl="0">
              <a:lnSpc>
                <a:spcPct val="90000"/>
              </a:lnSpc>
              <a:spcBef>
                <a:spcPts val="480"/>
              </a:spcBef>
              <a:spcAft>
                <a:spcPts val="0"/>
              </a:spcAft>
              <a:buSzPts val="1400"/>
              <a:buNone/>
              <a:defRPr sz="2400" b="1" i="0" u="none" strike="noStrike" cap="none">
                <a:solidFill>
                  <a:schemeClr val="dk1"/>
                </a:solidFill>
                <a:latin typeface="Courier New"/>
                <a:ea typeface="Courier New"/>
                <a:cs typeface="Courier New"/>
                <a:sym typeface="Courier New"/>
              </a:defRPr>
            </a:lvl4pPr>
            <a:lvl5pPr marL="2286000" marR="0" lvl="4" indent="-228600" algn="l" rtl="0">
              <a:lnSpc>
                <a:spcPct val="90000"/>
              </a:lnSpc>
              <a:spcBef>
                <a:spcPts val="480"/>
              </a:spcBef>
              <a:spcAft>
                <a:spcPts val="0"/>
              </a:spcAft>
              <a:buSzPts val="1400"/>
              <a:buNone/>
              <a:defRPr sz="2400" b="1" i="0" u="none" strike="noStrike" cap="none">
                <a:solidFill>
                  <a:schemeClr val="dk1"/>
                </a:solidFill>
                <a:latin typeface="Courier New"/>
                <a:ea typeface="Courier New"/>
                <a:cs typeface="Courier New"/>
                <a:sym typeface="Courier New"/>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20"/>
        <p:cNvGrpSpPr/>
        <p:nvPr/>
      </p:nvGrpSpPr>
      <p:grpSpPr>
        <a:xfrm>
          <a:off x="0" y="0"/>
          <a:ext cx="0" cy="0"/>
          <a:chOff x="0" y="0"/>
          <a:chExt cx="0" cy="0"/>
        </a:xfrm>
      </p:grpSpPr>
      <p:sp>
        <p:nvSpPr>
          <p:cNvPr id="21" name="Google Shape;21;p16"/>
          <p:cNvSpPr txBox="1">
            <a:spLocks noGrp="1"/>
          </p:cNvSpPr>
          <p:nvPr>
            <p:ph type="title"/>
          </p:nvPr>
        </p:nvSpPr>
        <p:spPr>
          <a:xfrm>
            <a:off x="381000" y="230188"/>
            <a:ext cx="8382000" cy="665162"/>
          </a:xfrm>
          <a:prstGeom prst="rect">
            <a:avLst/>
          </a:prstGeom>
          <a:noFill/>
          <a:ln>
            <a:noFill/>
          </a:ln>
        </p:spPr>
        <p:txBody>
          <a:bodyPr spcFirstLastPara="1" wrap="square" lIns="0" tIns="0" rIns="0" bIns="0" anchor="t" anchorCtr="0">
            <a:spAutoFit/>
          </a:bodyPr>
          <a:lstStyle>
            <a:lvl1pPr marR="0" lvl="0" algn="l" rtl="0">
              <a:lnSpc>
                <a:spcPct val="90000"/>
              </a:lnSpc>
              <a:spcBef>
                <a:spcPts val="0"/>
              </a:spcBef>
              <a:spcAft>
                <a:spcPts val="0"/>
              </a:spcAft>
              <a:buSzPts val="1400"/>
              <a:buNone/>
              <a:defRPr sz="4800" b="0" i="0" u="none" strike="noStrike" cap="none">
                <a:solidFill>
                  <a:srgbClr val="FFFFB9"/>
                </a:solidFill>
                <a:latin typeface="Calibri"/>
                <a:ea typeface="Calibri"/>
                <a:cs typeface="Calibri"/>
                <a:sym typeface="Calibri"/>
              </a:defRPr>
            </a:lvl1pPr>
            <a:lvl2pPr marR="0" lvl="1" algn="l" rtl="0">
              <a:lnSpc>
                <a:spcPct val="90000"/>
              </a:lnSpc>
              <a:spcBef>
                <a:spcPts val="0"/>
              </a:spcBef>
              <a:spcAft>
                <a:spcPts val="0"/>
              </a:spcAft>
              <a:buSzPts val="1400"/>
              <a:buNone/>
              <a:defRPr sz="4800" b="0" i="0" u="none" strike="noStrike" cap="none">
                <a:solidFill>
                  <a:schemeClr val="lt1"/>
                </a:solidFill>
                <a:latin typeface="Calibri"/>
                <a:ea typeface="Calibri"/>
                <a:cs typeface="Calibri"/>
                <a:sym typeface="Calibri"/>
              </a:defRPr>
            </a:lvl2pPr>
            <a:lvl3pPr marR="0" lvl="2" algn="l" rtl="0">
              <a:lnSpc>
                <a:spcPct val="90000"/>
              </a:lnSpc>
              <a:spcBef>
                <a:spcPts val="0"/>
              </a:spcBef>
              <a:spcAft>
                <a:spcPts val="0"/>
              </a:spcAft>
              <a:buSzPts val="1400"/>
              <a:buNone/>
              <a:defRPr sz="4800" b="0" i="0" u="none" strike="noStrike" cap="none">
                <a:solidFill>
                  <a:schemeClr val="lt1"/>
                </a:solidFill>
                <a:latin typeface="Calibri"/>
                <a:ea typeface="Calibri"/>
                <a:cs typeface="Calibri"/>
                <a:sym typeface="Calibri"/>
              </a:defRPr>
            </a:lvl3pPr>
            <a:lvl4pPr marR="0" lvl="3" algn="l" rtl="0">
              <a:lnSpc>
                <a:spcPct val="90000"/>
              </a:lnSpc>
              <a:spcBef>
                <a:spcPts val="0"/>
              </a:spcBef>
              <a:spcAft>
                <a:spcPts val="0"/>
              </a:spcAft>
              <a:buSzPts val="1400"/>
              <a:buNone/>
              <a:defRPr sz="4800" b="0" i="0" u="none" strike="noStrike" cap="none">
                <a:solidFill>
                  <a:schemeClr val="lt1"/>
                </a:solidFill>
                <a:latin typeface="Calibri"/>
                <a:ea typeface="Calibri"/>
                <a:cs typeface="Calibri"/>
                <a:sym typeface="Calibri"/>
              </a:defRPr>
            </a:lvl4pPr>
            <a:lvl5pPr marR="0" lvl="4" algn="l" rtl="0">
              <a:lnSpc>
                <a:spcPct val="90000"/>
              </a:lnSpc>
              <a:spcBef>
                <a:spcPts val="0"/>
              </a:spcBef>
              <a:spcAft>
                <a:spcPts val="0"/>
              </a:spcAft>
              <a:buSzPts val="1400"/>
              <a:buNone/>
              <a:defRPr sz="4800" b="0" i="0" u="none" strike="noStrike" cap="none">
                <a:solidFill>
                  <a:schemeClr val="lt1"/>
                </a:solidFill>
                <a:latin typeface="Calibri"/>
                <a:ea typeface="Calibri"/>
                <a:cs typeface="Calibri"/>
                <a:sym typeface="Calibri"/>
              </a:defRPr>
            </a:lvl5pPr>
            <a:lvl6pPr marR="0" lvl="5" algn="l" rtl="0">
              <a:lnSpc>
                <a:spcPct val="90000"/>
              </a:lnSpc>
              <a:spcBef>
                <a:spcPts val="0"/>
              </a:spcBef>
              <a:spcAft>
                <a:spcPts val="0"/>
              </a:spcAft>
              <a:buSzPts val="1400"/>
              <a:buNone/>
              <a:defRPr sz="4800" b="0" i="0" u="none" strike="noStrike" cap="none">
                <a:solidFill>
                  <a:schemeClr val="lt1"/>
                </a:solidFill>
                <a:latin typeface="Calibri"/>
                <a:ea typeface="Calibri"/>
                <a:cs typeface="Calibri"/>
                <a:sym typeface="Calibri"/>
              </a:defRPr>
            </a:lvl6pPr>
            <a:lvl7pPr marR="0" lvl="6" algn="l" rtl="0">
              <a:lnSpc>
                <a:spcPct val="90000"/>
              </a:lnSpc>
              <a:spcBef>
                <a:spcPts val="0"/>
              </a:spcBef>
              <a:spcAft>
                <a:spcPts val="0"/>
              </a:spcAft>
              <a:buSzPts val="1400"/>
              <a:buNone/>
              <a:defRPr sz="4800" b="0" i="0" u="none" strike="noStrike" cap="none">
                <a:solidFill>
                  <a:schemeClr val="lt1"/>
                </a:solidFill>
                <a:latin typeface="Calibri"/>
                <a:ea typeface="Calibri"/>
                <a:cs typeface="Calibri"/>
                <a:sym typeface="Calibri"/>
              </a:defRPr>
            </a:lvl7pPr>
            <a:lvl8pPr marR="0" lvl="7" algn="l" rtl="0">
              <a:lnSpc>
                <a:spcPct val="90000"/>
              </a:lnSpc>
              <a:spcBef>
                <a:spcPts val="0"/>
              </a:spcBef>
              <a:spcAft>
                <a:spcPts val="0"/>
              </a:spcAft>
              <a:buSzPts val="1400"/>
              <a:buNone/>
              <a:defRPr sz="4800" b="0" i="0" u="none" strike="noStrike" cap="none">
                <a:solidFill>
                  <a:schemeClr val="lt1"/>
                </a:solidFill>
                <a:latin typeface="Calibri"/>
                <a:ea typeface="Calibri"/>
                <a:cs typeface="Calibri"/>
                <a:sym typeface="Calibri"/>
              </a:defRPr>
            </a:lvl8pPr>
            <a:lvl9pPr marR="0" lvl="8" algn="l" rtl="0">
              <a:lnSpc>
                <a:spcPct val="90000"/>
              </a:lnSpc>
              <a:spcBef>
                <a:spcPts val="0"/>
              </a:spcBef>
              <a:spcAft>
                <a:spcPts val="0"/>
              </a:spcAft>
              <a:buSzPts val="1400"/>
              <a:buNone/>
              <a:defRPr sz="4800" b="0" i="0" u="none" strike="noStrike" cap="none">
                <a:solidFill>
                  <a:schemeClr val="lt1"/>
                </a:solidFill>
                <a:latin typeface="Calibri"/>
                <a:ea typeface="Calibri"/>
                <a:cs typeface="Calibri"/>
                <a:sym typeface="Calibri"/>
              </a:defRPr>
            </a:lvl9pPr>
          </a:lstStyle>
          <a:p>
            <a:endParaRPr/>
          </a:p>
        </p:txBody>
      </p:sp>
      <p:sp>
        <p:nvSpPr>
          <p:cNvPr id="22" name="Google Shape;22;p16"/>
          <p:cNvSpPr txBox="1">
            <a:spLocks noGrp="1"/>
          </p:cNvSpPr>
          <p:nvPr>
            <p:ph type="body" idx="1"/>
          </p:nvPr>
        </p:nvSpPr>
        <p:spPr>
          <a:xfrm>
            <a:off x="381000" y="1412875"/>
            <a:ext cx="8382000" cy="2135188"/>
          </a:xfrm>
          <a:prstGeom prst="rect">
            <a:avLst/>
          </a:prstGeom>
          <a:noFill/>
          <a:ln>
            <a:noFill/>
          </a:ln>
        </p:spPr>
        <p:txBody>
          <a:bodyPr spcFirstLastPara="1" wrap="square" lIns="0" tIns="0" rIns="0" bIns="0" anchor="t" anchorCtr="0">
            <a:spAutoFit/>
          </a:bodyPr>
          <a:lstStyle>
            <a:lvl1pPr marL="457200" marR="0" lvl="0" indent="-431800" algn="l" rtl="0">
              <a:lnSpc>
                <a:spcPct val="90000"/>
              </a:lnSpc>
              <a:spcBef>
                <a:spcPts val="640"/>
              </a:spcBef>
              <a:spcAft>
                <a:spcPts val="0"/>
              </a:spcAft>
              <a:buClr>
                <a:schemeClr val="lt1"/>
              </a:buClr>
              <a:buSzPts val="3200"/>
              <a:buFont typeface="Calibri"/>
              <a:buChar char="•"/>
              <a:defRPr sz="3200" b="0" i="0" u="none" strike="noStrike" cap="none">
                <a:solidFill>
                  <a:schemeClr val="lt1"/>
                </a:solidFill>
                <a:latin typeface="Calibri"/>
                <a:ea typeface="Calibri"/>
                <a:cs typeface="Calibri"/>
                <a:sym typeface="Calibri"/>
              </a:defRPr>
            </a:lvl1pPr>
            <a:lvl2pPr marL="914400" marR="0" lvl="1" indent="-406400" algn="l" rtl="0">
              <a:lnSpc>
                <a:spcPct val="90000"/>
              </a:lnSpc>
              <a:spcBef>
                <a:spcPts val="560"/>
              </a:spcBef>
              <a:spcAft>
                <a:spcPts val="0"/>
              </a:spcAft>
              <a:buClr>
                <a:schemeClr val="lt1"/>
              </a:buClr>
              <a:buSzPts val="2800"/>
              <a:buFont typeface="Calibri"/>
              <a:buChar char="•"/>
              <a:defRPr sz="2800" b="0" i="0" u="none" strike="noStrike" cap="none">
                <a:solidFill>
                  <a:schemeClr val="lt1"/>
                </a:solidFill>
                <a:latin typeface="Calibri"/>
                <a:ea typeface="Calibri"/>
                <a:cs typeface="Calibri"/>
                <a:sym typeface="Calibri"/>
              </a:defRPr>
            </a:lvl2pPr>
            <a:lvl3pPr marL="1371600" marR="0" lvl="2" indent="-381000" algn="l" rtl="0">
              <a:lnSpc>
                <a:spcPct val="90000"/>
              </a:lnSpc>
              <a:spcBef>
                <a:spcPts val="480"/>
              </a:spcBef>
              <a:spcAft>
                <a:spcPts val="0"/>
              </a:spcAft>
              <a:buClr>
                <a:schemeClr val="lt1"/>
              </a:buClr>
              <a:buSzPts val="2400"/>
              <a:buFont typeface="Calibri"/>
              <a:buChar char="•"/>
              <a:defRPr sz="2400" b="0" i="0" u="none" strike="noStrike" cap="none">
                <a:solidFill>
                  <a:schemeClr val="lt1"/>
                </a:solidFill>
                <a:latin typeface="Calibri"/>
                <a:ea typeface="Calibri"/>
                <a:cs typeface="Calibri"/>
                <a:sym typeface="Calibri"/>
              </a:defRPr>
            </a:lvl3pPr>
            <a:lvl4pPr marL="1828800" marR="0" lvl="3" indent="-381000" algn="l" rtl="0">
              <a:lnSpc>
                <a:spcPct val="90000"/>
              </a:lnSpc>
              <a:spcBef>
                <a:spcPts val="480"/>
              </a:spcBef>
              <a:spcAft>
                <a:spcPts val="0"/>
              </a:spcAft>
              <a:buClr>
                <a:schemeClr val="lt1"/>
              </a:buClr>
              <a:buSzPts val="2400"/>
              <a:buFont typeface="Calibri"/>
              <a:buChar char="•"/>
              <a:defRPr sz="2400" b="0" i="0" u="none" strike="noStrike" cap="none">
                <a:solidFill>
                  <a:schemeClr val="lt1"/>
                </a:solidFill>
                <a:latin typeface="Calibri"/>
                <a:ea typeface="Calibri"/>
                <a:cs typeface="Calibri"/>
                <a:sym typeface="Calibri"/>
              </a:defRPr>
            </a:lvl4pPr>
            <a:lvl5pPr marL="2286000" marR="0" lvl="4" indent="-381000" algn="l" rtl="0">
              <a:lnSpc>
                <a:spcPct val="90000"/>
              </a:lnSpc>
              <a:spcBef>
                <a:spcPts val="480"/>
              </a:spcBef>
              <a:spcAft>
                <a:spcPts val="0"/>
              </a:spcAft>
              <a:buClr>
                <a:schemeClr val="lt1"/>
              </a:buClr>
              <a:buSzPts val="2400"/>
              <a:buFont typeface="Calibri"/>
              <a:buChar char="•"/>
              <a:defRPr sz="2400" b="0" i="0" u="none" strike="noStrike" cap="none">
                <a:solidFill>
                  <a:schemeClr val="lt1"/>
                </a:solidFill>
                <a:latin typeface="Calibri"/>
                <a:ea typeface="Calibri"/>
                <a:cs typeface="Calibri"/>
                <a:sym typeface="Calibri"/>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asfaa.org/implicit_bias_toolkit"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
          <p:cNvSpPr txBox="1">
            <a:spLocks noGrp="1"/>
          </p:cNvSpPr>
          <p:nvPr>
            <p:ph type="ctrTitle"/>
          </p:nvPr>
        </p:nvSpPr>
        <p:spPr>
          <a:xfrm>
            <a:off x="1021904" y="2326283"/>
            <a:ext cx="7100191" cy="261825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None/>
            </a:pPr>
            <a:r>
              <a:rPr lang="en-US" sz="4800" b="1" i="1" dirty="0">
                <a:solidFill>
                  <a:schemeClr val="bg2">
                    <a:lumMod val="75000"/>
                  </a:schemeClr>
                </a:solidFill>
                <a:latin typeface="Arial" panose="020B0604020202020204" pitchFamily="34" charset="0"/>
                <a:cs typeface="Arial" panose="020B0604020202020204" pitchFamily="34" charset="0"/>
              </a:rPr>
              <a:t>How FA Offices can better serve our students of color.</a:t>
            </a:r>
            <a:endParaRPr sz="4800" b="1" i="1" dirty="0">
              <a:solidFill>
                <a:schemeClr val="bg2">
                  <a:lumMod val="75000"/>
                </a:schemeClr>
              </a:solidFill>
              <a:latin typeface="Arial" panose="020B0604020202020204" pitchFamily="34" charset="0"/>
              <a:cs typeface="Arial" panose="020B0604020202020204" pitchFamily="34" charset="0"/>
            </a:endParaRPr>
          </a:p>
        </p:txBody>
      </p:sp>
      <p:sp>
        <p:nvSpPr>
          <p:cNvPr id="71" name="Google Shape;71;p1"/>
          <p:cNvSpPr txBox="1"/>
          <p:nvPr/>
        </p:nvSpPr>
        <p:spPr>
          <a:xfrm>
            <a:off x="2286000" y="152400"/>
            <a:ext cx="43434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1">
                <a:solidFill>
                  <a:srgbClr val="222222"/>
                </a:solidFill>
                <a:highlight>
                  <a:srgbClr val="FFFFFF"/>
                </a:highlight>
                <a:latin typeface="Calibri"/>
                <a:ea typeface="Calibri"/>
                <a:cs typeface="Calibri"/>
                <a:sym typeface="Calibri"/>
              </a:rPr>
              <a:t>Reflecting on the Past, Celebrating the Present, Shaping our future together.</a:t>
            </a:r>
            <a:r>
              <a:rPr lang="en-US" sz="2000">
                <a:latin typeface="Calibri"/>
                <a:ea typeface="Calibri"/>
                <a:cs typeface="Calibri"/>
                <a:sym typeface="Calibri"/>
              </a:rPr>
              <a:t> </a:t>
            </a:r>
            <a:endParaRPr sz="2000">
              <a:latin typeface="Calibri"/>
              <a:ea typeface="Calibri"/>
              <a:cs typeface="Calibri"/>
              <a:sym typeface="Calibri"/>
            </a:endParaRPr>
          </a:p>
          <a:p>
            <a:pPr marL="0" marR="0" lvl="0" indent="0" algn="ctr" rtl="0">
              <a:spcBef>
                <a:spcPts val="0"/>
              </a:spcBef>
              <a:spcAft>
                <a:spcPts val="0"/>
              </a:spcAft>
              <a:buNone/>
            </a:pPr>
            <a:r>
              <a:rPr lang="en-US" sz="2000" i="1">
                <a:solidFill>
                  <a:schemeClr val="dk1"/>
                </a:solidFill>
                <a:latin typeface="Calibri"/>
                <a:ea typeface="Calibri"/>
                <a:cs typeface="Calibri"/>
                <a:sym typeface="Calibri"/>
              </a:rPr>
              <a:t>2023 Conference</a:t>
            </a:r>
            <a:endParaRPr sz="2000" i="1"/>
          </a:p>
        </p:txBody>
      </p:sp>
      <p:pic>
        <p:nvPicPr>
          <p:cNvPr id="72" name="Google Shape;72;p1"/>
          <p:cNvPicPr preferRelativeResize="0"/>
          <p:nvPr/>
        </p:nvPicPr>
        <p:blipFill>
          <a:blip r:embed="rId3">
            <a:alphaModFix/>
          </a:blip>
          <a:stretch>
            <a:fillRect/>
          </a:stretch>
        </p:blipFill>
        <p:spPr>
          <a:xfrm>
            <a:off x="6914801" y="4955050"/>
            <a:ext cx="1827923" cy="1718727"/>
          </a:xfrm>
          <a:prstGeom prst="rect">
            <a:avLst/>
          </a:prstGeom>
          <a:noFill/>
          <a:ln>
            <a:noFill/>
          </a:ln>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4"/>
          <p:cNvSpPr txBox="1">
            <a:spLocks noGrp="1"/>
          </p:cNvSpPr>
          <p:nvPr>
            <p:ph type="ctrTitle"/>
          </p:nvPr>
        </p:nvSpPr>
        <p:spPr>
          <a:xfrm>
            <a:off x="685800" y="1600200"/>
            <a:ext cx="7681913" cy="5334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None/>
            </a:pPr>
            <a:r>
              <a:rPr lang="en-US" sz="3600" b="1" dirty="0">
                <a:solidFill>
                  <a:schemeClr val="bg2">
                    <a:lumMod val="75000"/>
                  </a:schemeClr>
                </a:solidFill>
                <a:latin typeface="+mn-lt"/>
              </a:rPr>
              <a:t>Helpful Resources</a:t>
            </a:r>
            <a:endParaRPr sz="3600" b="1" dirty="0">
              <a:solidFill>
                <a:schemeClr val="bg2">
                  <a:lumMod val="75000"/>
                </a:schemeClr>
              </a:solidFill>
              <a:latin typeface="+mn-lt"/>
            </a:endParaRPr>
          </a:p>
        </p:txBody>
      </p:sp>
      <p:sp>
        <p:nvSpPr>
          <p:cNvPr id="5" name="TextBox 4">
            <a:extLst>
              <a:ext uri="{FF2B5EF4-FFF2-40B4-BE49-F238E27FC236}">
                <a16:creationId xmlns:a16="http://schemas.microsoft.com/office/drawing/2014/main" id="{60F558D5-41C3-0AAE-EB8F-41A5957B4F1A}"/>
              </a:ext>
            </a:extLst>
          </p:cNvPr>
          <p:cNvSpPr txBox="1"/>
          <p:nvPr/>
        </p:nvSpPr>
        <p:spPr>
          <a:xfrm>
            <a:off x="776287" y="2133600"/>
            <a:ext cx="7567613" cy="6524863"/>
          </a:xfrm>
          <a:prstGeom prst="rect">
            <a:avLst/>
          </a:prstGeom>
          <a:noFill/>
        </p:spPr>
        <p:txBody>
          <a:bodyPr wrap="square" numCol="2">
            <a:spAutoFit/>
          </a:bodyPr>
          <a:lstStyle/>
          <a:p>
            <a:r>
              <a:rPr lang="en-US" sz="1600" b="1" dirty="0">
                <a:latin typeface="+mn-lt"/>
                <a:cs typeface="Times New Roman" panose="02020603050405020304" pitchFamily="18" charset="0"/>
              </a:rPr>
              <a:t>NASFAA Implicit Bias Toolkit  </a:t>
            </a:r>
          </a:p>
          <a:p>
            <a:r>
              <a:rPr lang="en-US" sz="1600" b="1" dirty="0">
                <a:solidFill>
                  <a:schemeClr val="bg2">
                    <a:lumMod val="60000"/>
                    <a:lumOff val="40000"/>
                  </a:schemeClr>
                </a:solidFill>
                <a:latin typeface="+mn-lt"/>
                <a:cs typeface="Times New Roman" panose="02020603050405020304" pitchFamily="18" charset="0"/>
                <a:hlinkClick r:id="rId3">
                  <a:extLst>
                    <a:ext uri="{A12FA001-AC4F-418D-AE19-62706E023703}">
                      <ahyp:hlinkClr xmlns:ahyp="http://schemas.microsoft.com/office/drawing/2018/hyperlinkcolor" val="tx"/>
                    </a:ext>
                  </a:extLst>
                </a:hlinkClick>
              </a:rPr>
              <a:t>https://www.nasfaa.org/implicit_bias_toolkit</a:t>
            </a:r>
            <a:endParaRPr lang="en-US" sz="1600" b="1" dirty="0">
              <a:solidFill>
                <a:schemeClr val="bg2">
                  <a:lumMod val="60000"/>
                  <a:lumOff val="40000"/>
                </a:schemeClr>
              </a:solidFill>
              <a:latin typeface="+mn-lt"/>
              <a:cs typeface="Times New Roman" panose="02020603050405020304" pitchFamily="18" charset="0"/>
            </a:endParaRPr>
          </a:p>
          <a:p>
            <a:endParaRPr lang="en-US" sz="1600" b="1" dirty="0">
              <a:latin typeface="+mn-lt"/>
              <a:cs typeface="Times New Roman" panose="02020603050405020304" pitchFamily="18" charset="0"/>
            </a:endParaRPr>
          </a:p>
          <a:p>
            <a:r>
              <a:rPr lang="en-US" sz="1600" b="1" dirty="0">
                <a:latin typeface="+mn-lt"/>
                <a:cs typeface="Times New Roman" panose="02020603050405020304" pitchFamily="18" charset="0"/>
              </a:rPr>
              <a:t>NASFAA Removing Barriers/Expanding Opportunity </a:t>
            </a:r>
            <a:r>
              <a:rPr lang="en-US" sz="1600" b="1" dirty="0">
                <a:solidFill>
                  <a:schemeClr val="bg2">
                    <a:lumMod val="60000"/>
                    <a:lumOff val="40000"/>
                  </a:schemeClr>
                </a:solidFill>
                <a:latin typeface="+mn-lt"/>
                <a:cs typeface="Times New Roman" panose="02020603050405020304" pitchFamily="18" charset="0"/>
              </a:rPr>
              <a:t>https://www.nasfaa.org/uploads/documents/NASFAA_HEA_Reauthorization_Priorities_Brief.pdf</a:t>
            </a:r>
          </a:p>
          <a:p>
            <a:endParaRPr lang="en-US" sz="1600" b="1" dirty="0">
              <a:latin typeface="+mn-lt"/>
              <a:cs typeface="Times New Roman" panose="02020603050405020304" pitchFamily="18" charset="0"/>
            </a:endParaRPr>
          </a:p>
          <a:p>
            <a:r>
              <a:rPr lang="en-US" sz="1600" b="1" dirty="0">
                <a:latin typeface="+mn-lt"/>
                <a:cs typeface="Times New Roman" panose="02020603050405020304" pitchFamily="18" charset="0"/>
              </a:rPr>
              <a:t>Southern Poverty Law Center</a:t>
            </a:r>
          </a:p>
          <a:p>
            <a:r>
              <a:rPr lang="en-US" sz="1600" b="1" dirty="0">
                <a:solidFill>
                  <a:schemeClr val="bg2">
                    <a:lumMod val="60000"/>
                    <a:lumOff val="40000"/>
                  </a:schemeClr>
                </a:solidFill>
                <a:latin typeface="+mn-lt"/>
                <a:cs typeface="Times New Roman" panose="02020603050405020304" pitchFamily="18" charset="0"/>
              </a:rPr>
              <a:t>https://www.splcenter.org/</a:t>
            </a:r>
          </a:p>
          <a:p>
            <a:endParaRPr lang="en-US" sz="1600" b="1" dirty="0">
              <a:latin typeface="+mn-lt"/>
              <a:cs typeface="Times New Roman" panose="02020603050405020304" pitchFamily="18" charset="0"/>
            </a:endParaRPr>
          </a:p>
          <a:p>
            <a:r>
              <a:rPr lang="en-US" sz="1600" b="1" dirty="0">
                <a:latin typeface="+mn-lt"/>
                <a:cs typeface="Times New Roman" panose="02020603050405020304" pitchFamily="18" charset="0"/>
              </a:rPr>
              <a:t>The Hope Center:  Temple University</a:t>
            </a:r>
          </a:p>
          <a:p>
            <a:r>
              <a:rPr lang="en-US" sz="1600" b="1" dirty="0">
                <a:solidFill>
                  <a:schemeClr val="bg2">
                    <a:lumMod val="60000"/>
                    <a:lumOff val="40000"/>
                  </a:schemeClr>
                </a:solidFill>
                <a:latin typeface="+mn-lt"/>
                <a:cs typeface="Times New Roman" panose="02020603050405020304" pitchFamily="18" charset="0"/>
              </a:rPr>
              <a:t>https://hope.temple.edu/</a:t>
            </a:r>
          </a:p>
          <a:p>
            <a:endParaRPr lang="en-US" sz="1600" b="1" dirty="0">
              <a:latin typeface="+mn-lt"/>
              <a:cs typeface="Times New Roman" panose="02020603050405020304" pitchFamily="18" charset="0"/>
            </a:endParaRPr>
          </a:p>
          <a:p>
            <a:r>
              <a:rPr lang="en-US" sz="1600" b="1" dirty="0">
                <a:latin typeface="+mn-lt"/>
                <a:cs typeface="Times New Roman" panose="02020603050405020304" pitchFamily="18" charset="0"/>
              </a:rPr>
              <a:t>Color of Change</a:t>
            </a:r>
          </a:p>
          <a:p>
            <a:r>
              <a:rPr lang="en-US" sz="1600" b="1" dirty="0">
                <a:solidFill>
                  <a:schemeClr val="bg2">
                    <a:lumMod val="60000"/>
                    <a:lumOff val="40000"/>
                  </a:schemeClr>
                </a:solidFill>
                <a:latin typeface="+mn-lt"/>
                <a:cs typeface="Times New Roman" panose="02020603050405020304" pitchFamily="18" charset="0"/>
              </a:rPr>
              <a:t>www.ColorOfChange.org</a:t>
            </a:r>
          </a:p>
          <a:p>
            <a:endParaRPr lang="en-US" sz="1600" b="1" dirty="0">
              <a:latin typeface="Times New Roman" panose="02020603050405020304" pitchFamily="18" charset="0"/>
              <a:cs typeface="Times New Roman" panose="02020603050405020304" pitchFamily="18" charset="0"/>
            </a:endParaRPr>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76557680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4"/>
          <p:cNvSpPr txBox="1">
            <a:spLocks noGrp="1"/>
          </p:cNvSpPr>
          <p:nvPr>
            <p:ph type="ctrTitle"/>
          </p:nvPr>
        </p:nvSpPr>
        <p:spPr>
          <a:xfrm>
            <a:off x="685800" y="1600200"/>
            <a:ext cx="7681913" cy="5334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None/>
            </a:pPr>
            <a:r>
              <a:rPr lang="en-US" sz="3600" b="1" dirty="0">
                <a:solidFill>
                  <a:schemeClr val="bg2">
                    <a:lumMod val="75000"/>
                  </a:schemeClr>
                </a:solidFill>
                <a:latin typeface="+mn-lt"/>
              </a:rPr>
              <a:t>Helpful Resources</a:t>
            </a:r>
            <a:endParaRPr sz="3600" b="1" dirty="0">
              <a:solidFill>
                <a:schemeClr val="bg2">
                  <a:lumMod val="75000"/>
                </a:schemeClr>
              </a:solidFill>
              <a:latin typeface="+mn-lt"/>
            </a:endParaRPr>
          </a:p>
        </p:txBody>
      </p:sp>
      <p:sp>
        <p:nvSpPr>
          <p:cNvPr id="5" name="TextBox 4">
            <a:extLst>
              <a:ext uri="{FF2B5EF4-FFF2-40B4-BE49-F238E27FC236}">
                <a16:creationId xmlns:a16="http://schemas.microsoft.com/office/drawing/2014/main" id="{60F558D5-41C3-0AAE-EB8F-41A5957B4F1A}"/>
              </a:ext>
            </a:extLst>
          </p:cNvPr>
          <p:cNvSpPr txBox="1"/>
          <p:nvPr/>
        </p:nvSpPr>
        <p:spPr>
          <a:xfrm>
            <a:off x="685800" y="2407920"/>
            <a:ext cx="7429500" cy="3354765"/>
          </a:xfrm>
          <a:prstGeom prst="rect">
            <a:avLst/>
          </a:prstGeom>
          <a:noFill/>
        </p:spPr>
        <p:txBody>
          <a:bodyPr wrap="square">
            <a:spAutoFit/>
          </a:bodyPr>
          <a:lstStyle/>
          <a:p>
            <a:r>
              <a:rPr lang="en-US" sz="1800" b="1" dirty="0">
                <a:latin typeface="+mn-lt"/>
                <a:cs typeface="Times New Roman" panose="02020603050405020304" pitchFamily="18" charset="0"/>
              </a:rPr>
              <a:t>National Association for the Advancement of Colored People</a:t>
            </a:r>
          </a:p>
          <a:p>
            <a:r>
              <a:rPr lang="en-US" sz="1800" b="1" dirty="0">
                <a:solidFill>
                  <a:schemeClr val="bg2">
                    <a:lumMod val="60000"/>
                    <a:lumOff val="40000"/>
                  </a:schemeClr>
                </a:solidFill>
                <a:latin typeface="+mn-lt"/>
                <a:cs typeface="Times New Roman" panose="02020603050405020304" pitchFamily="18" charset="0"/>
              </a:rPr>
              <a:t>www.naacp.org</a:t>
            </a:r>
          </a:p>
          <a:p>
            <a:endParaRPr lang="en-US" sz="1800" b="1" dirty="0">
              <a:latin typeface="+mn-lt"/>
              <a:cs typeface="Times New Roman" panose="02020603050405020304" pitchFamily="18" charset="0"/>
            </a:endParaRPr>
          </a:p>
          <a:p>
            <a:r>
              <a:rPr lang="en-US" sz="1800" b="1" dirty="0">
                <a:latin typeface="+mn-lt"/>
                <a:cs typeface="Times New Roman" panose="02020603050405020304" pitchFamily="18" charset="0"/>
              </a:rPr>
              <a:t>National Civil Rights Museum</a:t>
            </a:r>
          </a:p>
          <a:p>
            <a:r>
              <a:rPr lang="en-US" sz="1800" b="1" dirty="0">
                <a:solidFill>
                  <a:schemeClr val="bg2">
                    <a:lumMod val="60000"/>
                    <a:lumOff val="40000"/>
                  </a:schemeClr>
                </a:solidFill>
                <a:latin typeface="+mn-lt"/>
                <a:cs typeface="Times New Roman" panose="02020603050405020304" pitchFamily="18" charset="0"/>
              </a:rPr>
              <a:t>www.civilrightsmuseum.org</a:t>
            </a:r>
          </a:p>
          <a:p>
            <a:endParaRPr lang="en-US" sz="1800" b="1" dirty="0">
              <a:latin typeface="+mn-lt"/>
              <a:cs typeface="Times New Roman" panose="02020603050405020304" pitchFamily="18" charset="0"/>
            </a:endParaRPr>
          </a:p>
          <a:p>
            <a:r>
              <a:rPr lang="en-US" sz="1800" b="1" dirty="0">
                <a:latin typeface="+mn-lt"/>
                <a:cs typeface="Times New Roman" panose="02020603050405020304" pitchFamily="18" charset="0"/>
              </a:rPr>
              <a:t>Question Bridge (Questions by and about Black Men)</a:t>
            </a:r>
          </a:p>
          <a:p>
            <a:r>
              <a:rPr lang="en-US" sz="1800" b="1" dirty="0">
                <a:solidFill>
                  <a:schemeClr val="bg2">
                    <a:lumMod val="60000"/>
                    <a:lumOff val="40000"/>
                  </a:schemeClr>
                </a:solidFill>
                <a:latin typeface="+mn-lt"/>
                <a:cs typeface="Times New Roman" panose="02020603050405020304" pitchFamily="18" charset="0"/>
              </a:rPr>
              <a:t>www.questionbridge.com</a:t>
            </a:r>
          </a:p>
          <a:p>
            <a:endParaRPr lang="en-US" sz="1800" b="1" dirty="0">
              <a:latin typeface="+mn-lt"/>
              <a:cs typeface="Times New Roman" panose="02020603050405020304" pitchFamily="18" charset="0"/>
            </a:endParaRPr>
          </a:p>
          <a:p>
            <a:r>
              <a:rPr lang="en-US" sz="1800" b="1" dirty="0">
                <a:latin typeface="+mn-lt"/>
                <a:cs typeface="Times New Roman" panose="02020603050405020304" pitchFamily="18" charset="0"/>
              </a:rPr>
              <a:t>Black Youth Project</a:t>
            </a:r>
          </a:p>
          <a:p>
            <a:r>
              <a:rPr lang="en-US" sz="1800" b="1" dirty="0">
                <a:solidFill>
                  <a:schemeClr val="bg2">
                    <a:lumMod val="60000"/>
                    <a:lumOff val="40000"/>
                  </a:schemeClr>
                </a:solidFill>
                <a:latin typeface="+mn-lt"/>
                <a:cs typeface="Times New Roman" panose="02020603050405020304" pitchFamily="18" charset="0"/>
              </a:rPr>
              <a:t>www.blackyouthproject.com</a:t>
            </a:r>
          </a:p>
          <a:p>
            <a:endParaRPr lang="en-US" dirty="0"/>
          </a:p>
        </p:txBody>
      </p:sp>
    </p:spTree>
    <p:extLst>
      <p:ext uri="{BB962C8B-B14F-4D97-AF65-F5344CB8AC3E}">
        <p14:creationId xmlns:p14="http://schemas.microsoft.com/office/powerpoint/2010/main" val="113690447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5"/>
          <p:cNvSpPr txBox="1">
            <a:spLocks noGrp="1"/>
          </p:cNvSpPr>
          <p:nvPr>
            <p:ph type="ctrTitle"/>
          </p:nvPr>
        </p:nvSpPr>
        <p:spPr>
          <a:xfrm>
            <a:off x="685800" y="1752600"/>
            <a:ext cx="7681913" cy="7620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None/>
            </a:pPr>
            <a:r>
              <a:rPr lang="en-US" sz="3600" b="1" dirty="0">
                <a:solidFill>
                  <a:schemeClr val="bg2">
                    <a:lumMod val="75000"/>
                  </a:schemeClr>
                </a:solidFill>
                <a:latin typeface="Arial" panose="020B0604020202020204" pitchFamily="34" charset="0"/>
                <a:cs typeface="Arial" panose="020B0604020202020204" pitchFamily="34" charset="0"/>
              </a:rPr>
              <a:t>QUESTIONS</a:t>
            </a:r>
            <a:endParaRPr sz="3600" b="1" dirty="0">
              <a:solidFill>
                <a:schemeClr val="bg2">
                  <a:lumMod val="75000"/>
                </a:schemeClr>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4C8656AE-0A91-240E-9EAB-E5358E55AFDF}"/>
              </a:ext>
            </a:extLst>
          </p:cNvPr>
          <p:cNvPicPr>
            <a:picLocks noChangeAspect="1"/>
          </p:cNvPicPr>
          <p:nvPr/>
        </p:nvPicPr>
        <p:blipFill>
          <a:blip r:embed="rId3"/>
          <a:srcRect/>
          <a:stretch/>
        </p:blipFill>
        <p:spPr>
          <a:xfrm>
            <a:off x="1582386" y="2707481"/>
            <a:ext cx="5598227" cy="3881438"/>
          </a:xfrm>
          <a:prstGeom prst="rect">
            <a:avLst/>
          </a:prstGeom>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4"/>
          <p:cNvSpPr txBox="1">
            <a:spLocks noGrp="1"/>
          </p:cNvSpPr>
          <p:nvPr>
            <p:ph type="ctrTitle"/>
          </p:nvPr>
        </p:nvSpPr>
        <p:spPr>
          <a:xfrm>
            <a:off x="685800" y="1600200"/>
            <a:ext cx="7681913" cy="5334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None/>
            </a:pPr>
            <a:r>
              <a:rPr lang="en-US" sz="3600" b="1" dirty="0">
                <a:solidFill>
                  <a:schemeClr val="bg2">
                    <a:lumMod val="75000"/>
                  </a:schemeClr>
                </a:solidFill>
                <a:latin typeface="+mn-lt"/>
              </a:rPr>
              <a:t>Additional Questions to Ponder</a:t>
            </a:r>
            <a:endParaRPr sz="3600" b="1" dirty="0">
              <a:solidFill>
                <a:schemeClr val="bg2">
                  <a:lumMod val="75000"/>
                </a:schemeClr>
              </a:solidFill>
              <a:latin typeface="+mn-lt"/>
            </a:endParaRPr>
          </a:p>
        </p:txBody>
      </p:sp>
      <p:sp>
        <p:nvSpPr>
          <p:cNvPr id="5" name="TextBox 4">
            <a:extLst>
              <a:ext uri="{FF2B5EF4-FFF2-40B4-BE49-F238E27FC236}">
                <a16:creationId xmlns:a16="http://schemas.microsoft.com/office/drawing/2014/main" id="{B4DD58A0-3FB0-DD19-6B4E-19E1B4593A15}"/>
              </a:ext>
            </a:extLst>
          </p:cNvPr>
          <p:cNvSpPr txBox="1"/>
          <p:nvPr/>
        </p:nvSpPr>
        <p:spPr>
          <a:xfrm>
            <a:off x="186267" y="2403918"/>
            <a:ext cx="8957733" cy="3970318"/>
          </a:xfrm>
          <a:prstGeom prst="rect">
            <a:avLst/>
          </a:prstGeom>
          <a:noFill/>
        </p:spPr>
        <p:txBody>
          <a:bodyPr wrap="square" rtlCol="0">
            <a:spAutoFit/>
          </a:bodyPr>
          <a:lstStyle/>
          <a:p>
            <a:pPr marL="457200" indent="-457200">
              <a:buFont typeface="Arial" panose="020B0604020202020204" pitchFamily="34" charset="0"/>
              <a:buChar char="•"/>
            </a:pPr>
            <a:r>
              <a:rPr lang="en-US" sz="2800" b="1" dirty="0">
                <a:solidFill>
                  <a:schemeClr val="bg2">
                    <a:lumMod val="75000"/>
                  </a:schemeClr>
                </a:solidFill>
              </a:rPr>
              <a:t>How important is it to acknowledge our own biases when working with the various stakeholders (be they internal or external/students or staff).</a:t>
            </a:r>
          </a:p>
          <a:p>
            <a:pPr marL="457200" indent="-457200">
              <a:buFont typeface="Arial" panose="020B0604020202020204" pitchFamily="34" charset="0"/>
              <a:buChar char="•"/>
            </a:pPr>
            <a:r>
              <a:rPr lang="en-US" sz="2800" b="1" dirty="0">
                <a:solidFill>
                  <a:schemeClr val="bg2">
                    <a:lumMod val="75000"/>
                  </a:schemeClr>
                </a:solidFill>
              </a:rPr>
              <a:t>How can we manage expectations so that our students feel empowered when making decisions?</a:t>
            </a:r>
          </a:p>
          <a:p>
            <a:pPr marL="457200" indent="-457200">
              <a:buFont typeface="Arial" panose="020B0604020202020204" pitchFamily="34" charset="0"/>
              <a:buChar char="•"/>
            </a:pPr>
            <a:r>
              <a:rPr lang="en-US" sz="2800" b="1" dirty="0">
                <a:solidFill>
                  <a:schemeClr val="bg2">
                    <a:lumMod val="75000"/>
                  </a:schemeClr>
                </a:solidFill>
              </a:rPr>
              <a:t>Are there steps you recommend to help your staff remove the barriers students encounter? </a:t>
            </a:r>
          </a:p>
        </p:txBody>
      </p:sp>
    </p:spTree>
    <p:extLst>
      <p:ext uri="{BB962C8B-B14F-4D97-AF65-F5344CB8AC3E}">
        <p14:creationId xmlns:p14="http://schemas.microsoft.com/office/powerpoint/2010/main" val="35278125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2"/>
          <p:cNvSpPr txBox="1">
            <a:spLocks noGrp="1"/>
          </p:cNvSpPr>
          <p:nvPr>
            <p:ph type="ctrTitle"/>
          </p:nvPr>
        </p:nvSpPr>
        <p:spPr>
          <a:xfrm>
            <a:off x="730249" y="1752600"/>
            <a:ext cx="7681913" cy="6096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None/>
            </a:pPr>
            <a:r>
              <a:rPr lang="en-US" sz="4000"/>
              <a:t>	</a:t>
            </a:r>
            <a:endParaRPr sz="4000"/>
          </a:p>
        </p:txBody>
      </p:sp>
      <p:sp>
        <p:nvSpPr>
          <p:cNvPr id="78" name="Google Shape;78;p2"/>
          <p:cNvSpPr txBox="1">
            <a:spLocks noGrp="1"/>
          </p:cNvSpPr>
          <p:nvPr>
            <p:ph type="subTitle" idx="1"/>
          </p:nvPr>
        </p:nvSpPr>
        <p:spPr>
          <a:xfrm>
            <a:off x="304800" y="1439333"/>
            <a:ext cx="8686800" cy="5342468"/>
          </a:xfrm>
          <a:prstGeom prst="rect">
            <a:avLst/>
          </a:prstGeom>
          <a:noFill/>
          <a:ln>
            <a:noFill/>
          </a:ln>
        </p:spPr>
        <p:txBody>
          <a:bodyPr spcFirstLastPara="1" wrap="square" lIns="0" tIns="0" rIns="0" bIns="0" anchor="t" anchorCtr="0">
            <a:noAutofit/>
          </a:bodyPr>
          <a:lstStyle/>
          <a:p>
            <a:pPr marL="457200" lvl="0" indent="-266700" algn="l" rtl="0">
              <a:lnSpc>
                <a:spcPct val="90000"/>
              </a:lnSpc>
              <a:spcBef>
                <a:spcPts val="0"/>
              </a:spcBef>
              <a:spcAft>
                <a:spcPts val="0"/>
              </a:spcAft>
              <a:buClr>
                <a:srgbClr val="888888"/>
              </a:buClr>
              <a:buSzPts val="3000"/>
              <a:buFont typeface="Arial"/>
              <a:buNone/>
            </a:pPr>
            <a:r>
              <a:rPr lang="en-US" sz="2800" dirty="0">
                <a:solidFill>
                  <a:schemeClr val="bg2">
                    <a:lumMod val="75000"/>
                  </a:schemeClr>
                </a:solidFill>
                <a:latin typeface="Arial" panose="020B0604020202020204" pitchFamily="34" charset="0"/>
                <a:cs typeface="Arial" panose="020B0604020202020204" pitchFamily="34" charset="0"/>
              </a:rPr>
              <a:t>Moderator:  </a:t>
            </a:r>
          </a:p>
          <a:p>
            <a:pPr marL="457200" lvl="0" indent="-266700" algn="l" rtl="0">
              <a:lnSpc>
                <a:spcPct val="90000"/>
              </a:lnSpc>
              <a:spcBef>
                <a:spcPts val="0"/>
              </a:spcBef>
              <a:spcAft>
                <a:spcPts val="0"/>
              </a:spcAft>
              <a:buClr>
                <a:srgbClr val="888888"/>
              </a:buClr>
              <a:buSzPts val="3000"/>
              <a:buFont typeface="Arial"/>
              <a:buNone/>
            </a:pPr>
            <a:r>
              <a:rPr lang="en-US" sz="2800" dirty="0">
                <a:solidFill>
                  <a:schemeClr val="bg2">
                    <a:lumMod val="75000"/>
                  </a:schemeClr>
                </a:solidFill>
                <a:latin typeface="Arial" panose="020B0604020202020204" pitchFamily="34" charset="0"/>
                <a:cs typeface="Arial" panose="020B0604020202020204" pitchFamily="34" charset="0"/>
              </a:rPr>
              <a:t>Michael Jones.  Vice President, </a:t>
            </a:r>
            <a:r>
              <a:rPr lang="en-US" sz="2800">
                <a:solidFill>
                  <a:schemeClr val="bg2">
                    <a:lumMod val="75000"/>
                  </a:schemeClr>
                </a:solidFill>
                <a:latin typeface="Arial" panose="020B0604020202020204" pitchFamily="34" charset="0"/>
                <a:cs typeface="Arial" panose="020B0604020202020204" pitchFamily="34" charset="0"/>
              </a:rPr>
              <a:t>Citizens </a:t>
            </a:r>
            <a:endParaRPr lang="en-US" sz="2800" dirty="0">
              <a:solidFill>
                <a:schemeClr val="bg2">
                  <a:lumMod val="75000"/>
                </a:schemeClr>
              </a:solidFill>
              <a:latin typeface="Arial" panose="020B0604020202020204" pitchFamily="34" charset="0"/>
              <a:cs typeface="Arial" panose="020B0604020202020204" pitchFamily="34" charset="0"/>
            </a:endParaRPr>
          </a:p>
          <a:p>
            <a:pPr marL="457200" lvl="0" indent="-266700" algn="l" rtl="0">
              <a:lnSpc>
                <a:spcPct val="90000"/>
              </a:lnSpc>
              <a:spcBef>
                <a:spcPts val="0"/>
              </a:spcBef>
              <a:spcAft>
                <a:spcPts val="0"/>
              </a:spcAft>
              <a:buClr>
                <a:srgbClr val="888888"/>
              </a:buClr>
              <a:buSzPts val="3000"/>
              <a:buFont typeface="Arial"/>
              <a:buNone/>
            </a:pPr>
            <a:endParaRPr lang="en-US" sz="2800" dirty="0">
              <a:solidFill>
                <a:schemeClr val="bg2">
                  <a:lumMod val="75000"/>
                </a:schemeClr>
              </a:solidFill>
              <a:latin typeface="Arial" panose="020B0604020202020204" pitchFamily="34" charset="0"/>
              <a:cs typeface="Arial" panose="020B0604020202020204" pitchFamily="34" charset="0"/>
            </a:endParaRPr>
          </a:p>
          <a:p>
            <a:pPr marL="457200" lvl="0" indent="-266700" algn="l" rtl="0">
              <a:lnSpc>
                <a:spcPct val="90000"/>
              </a:lnSpc>
              <a:spcBef>
                <a:spcPts val="0"/>
              </a:spcBef>
              <a:spcAft>
                <a:spcPts val="0"/>
              </a:spcAft>
              <a:buClr>
                <a:srgbClr val="888888"/>
              </a:buClr>
              <a:buSzPts val="3000"/>
              <a:buFont typeface="Arial"/>
              <a:buNone/>
            </a:pPr>
            <a:r>
              <a:rPr lang="en-US" sz="2800" dirty="0">
                <a:solidFill>
                  <a:schemeClr val="bg2">
                    <a:lumMod val="75000"/>
                  </a:schemeClr>
                </a:solidFill>
                <a:latin typeface="Arial" panose="020B0604020202020204" pitchFamily="34" charset="0"/>
                <a:cs typeface="Arial" panose="020B0604020202020204" pitchFamily="34" charset="0"/>
              </a:rPr>
              <a:t>Panelists:</a:t>
            </a:r>
          </a:p>
          <a:p>
            <a:pPr marL="647700" lvl="0" indent="-457200" algn="l" rtl="0">
              <a:lnSpc>
                <a:spcPct val="90000"/>
              </a:lnSpc>
              <a:spcBef>
                <a:spcPts val="0"/>
              </a:spcBef>
              <a:spcAft>
                <a:spcPts val="0"/>
              </a:spcAft>
              <a:buClr>
                <a:srgbClr val="888888"/>
              </a:buClr>
              <a:buSzPts val="3000"/>
              <a:buFont typeface="Arial" panose="020B0604020202020204" pitchFamily="34" charset="0"/>
              <a:buChar char="•"/>
            </a:pPr>
            <a:r>
              <a:rPr lang="en-US" sz="2800" u="sng" dirty="0">
                <a:solidFill>
                  <a:schemeClr val="bg2">
                    <a:lumMod val="75000"/>
                  </a:schemeClr>
                </a:solidFill>
                <a:latin typeface="Arial" panose="020B0604020202020204" pitchFamily="34" charset="0"/>
                <a:cs typeface="Arial" panose="020B0604020202020204" pitchFamily="34" charset="0"/>
              </a:rPr>
              <a:t>Shashanta James.</a:t>
            </a:r>
            <a:r>
              <a:rPr lang="en-US" sz="2800" b="0" dirty="0">
                <a:solidFill>
                  <a:schemeClr val="bg2">
                    <a:lumMod val="75000"/>
                  </a:schemeClr>
                </a:solidFill>
                <a:latin typeface="Arial" panose="020B0604020202020204" pitchFamily="34" charset="0"/>
                <a:cs typeface="Arial" panose="020B0604020202020204" pitchFamily="34" charset="0"/>
              </a:rPr>
              <a:t>  </a:t>
            </a:r>
            <a:r>
              <a:rPr lang="en-US" sz="2800" dirty="0">
                <a:solidFill>
                  <a:schemeClr val="bg2">
                    <a:lumMod val="75000"/>
                  </a:schemeClr>
                </a:solidFill>
                <a:latin typeface="Arial" panose="020B0604020202020204" pitchFamily="34" charset="0"/>
                <a:cs typeface="Arial" panose="020B0604020202020204" pitchFamily="34" charset="0"/>
              </a:rPr>
              <a:t>Director of Financial Aid, Western Michigan University</a:t>
            </a:r>
          </a:p>
          <a:p>
            <a:pPr marL="647700" lvl="0" indent="-457200" algn="l" rtl="0">
              <a:lnSpc>
                <a:spcPct val="90000"/>
              </a:lnSpc>
              <a:spcBef>
                <a:spcPts val="0"/>
              </a:spcBef>
              <a:spcAft>
                <a:spcPts val="0"/>
              </a:spcAft>
              <a:buClr>
                <a:srgbClr val="888888"/>
              </a:buClr>
              <a:buSzPts val="3000"/>
              <a:buFont typeface="Arial" panose="020B0604020202020204" pitchFamily="34" charset="0"/>
              <a:buChar char="•"/>
            </a:pPr>
            <a:r>
              <a:rPr lang="en-US" sz="2800" u="sng" dirty="0">
                <a:solidFill>
                  <a:schemeClr val="bg2">
                    <a:lumMod val="75000"/>
                  </a:schemeClr>
                </a:solidFill>
                <a:latin typeface="Arial" panose="020B0604020202020204" pitchFamily="34" charset="0"/>
                <a:cs typeface="Arial" panose="020B0604020202020204" pitchFamily="34" charset="0"/>
              </a:rPr>
              <a:t>Kemmoree Duncombe.</a:t>
            </a:r>
            <a:r>
              <a:rPr lang="en-US" sz="2800" b="0" dirty="0">
                <a:solidFill>
                  <a:schemeClr val="bg2">
                    <a:lumMod val="75000"/>
                  </a:schemeClr>
                </a:solidFill>
                <a:latin typeface="Arial" panose="020B0604020202020204" pitchFamily="34" charset="0"/>
                <a:cs typeface="Arial" panose="020B0604020202020204" pitchFamily="34" charset="0"/>
              </a:rPr>
              <a:t> </a:t>
            </a:r>
            <a:r>
              <a:rPr lang="en-US" sz="2800" dirty="0">
                <a:solidFill>
                  <a:schemeClr val="bg2">
                    <a:lumMod val="75000"/>
                  </a:schemeClr>
                </a:solidFill>
                <a:latin typeface="Arial" panose="020B0604020202020204" pitchFamily="34" charset="0"/>
                <a:cs typeface="Arial" panose="020B0604020202020204" pitchFamily="34" charset="0"/>
              </a:rPr>
              <a:t>Director of Financial Aid, Kirtland Community College</a:t>
            </a:r>
          </a:p>
          <a:p>
            <a:pPr marL="647700" lvl="0" indent="-457200" algn="l" rtl="0">
              <a:lnSpc>
                <a:spcPct val="90000"/>
              </a:lnSpc>
              <a:spcBef>
                <a:spcPts val="0"/>
              </a:spcBef>
              <a:spcAft>
                <a:spcPts val="0"/>
              </a:spcAft>
              <a:buClr>
                <a:srgbClr val="888888"/>
              </a:buClr>
              <a:buSzPts val="3000"/>
              <a:buFont typeface="Arial" panose="020B0604020202020204" pitchFamily="34" charset="0"/>
              <a:buChar char="•"/>
            </a:pPr>
            <a:r>
              <a:rPr lang="en-US" sz="2800" u="sng" dirty="0">
                <a:solidFill>
                  <a:schemeClr val="bg2">
                    <a:lumMod val="75000"/>
                  </a:schemeClr>
                </a:solidFill>
                <a:latin typeface="Arial" panose="020B0604020202020204" pitchFamily="34" charset="0"/>
                <a:cs typeface="Arial" panose="020B0604020202020204" pitchFamily="34" charset="0"/>
              </a:rPr>
              <a:t>LaJanis Allen</a:t>
            </a:r>
            <a:r>
              <a:rPr lang="en-US" sz="2800" dirty="0">
                <a:solidFill>
                  <a:schemeClr val="bg2">
                    <a:lumMod val="75000"/>
                  </a:schemeClr>
                </a:solidFill>
                <a:latin typeface="Arial" panose="020B0604020202020204" pitchFamily="34" charset="0"/>
                <a:cs typeface="Arial" panose="020B0604020202020204" pitchFamily="34" charset="0"/>
              </a:rPr>
              <a:t>. Director of Compliance and Student Services, Douglas J. Aveda Institute </a:t>
            </a:r>
          </a:p>
          <a:p>
            <a:pPr marL="647700" lvl="0" indent="-457200" algn="l" rtl="0">
              <a:lnSpc>
                <a:spcPct val="90000"/>
              </a:lnSpc>
              <a:spcBef>
                <a:spcPts val="0"/>
              </a:spcBef>
              <a:spcAft>
                <a:spcPts val="0"/>
              </a:spcAft>
              <a:buClr>
                <a:srgbClr val="888888"/>
              </a:buClr>
              <a:buSzPts val="3000"/>
              <a:buFont typeface="Arial" panose="020B0604020202020204" pitchFamily="34" charset="0"/>
              <a:buChar char="•"/>
            </a:pPr>
            <a:r>
              <a:rPr lang="en-US" sz="2800" u="sng" dirty="0">
                <a:solidFill>
                  <a:schemeClr val="bg2">
                    <a:lumMod val="75000"/>
                  </a:schemeClr>
                </a:solidFill>
                <a:latin typeface="Arial" panose="020B0604020202020204" pitchFamily="34" charset="0"/>
                <a:cs typeface="Arial" panose="020B0604020202020204" pitchFamily="34" charset="0"/>
              </a:rPr>
              <a:t>Andrew Zerkel</a:t>
            </a:r>
            <a:r>
              <a:rPr lang="en-US" sz="2800" dirty="0">
                <a:solidFill>
                  <a:schemeClr val="bg2">
                    <a:lumMod val="75000"/>
                  </a:schemeClr>
                </a:solidFill>
                <a:latin typeface="Arial" panose="020B0604020202020204" pitchFamily="34" charset="0"/>
                <a:cs typeface="Arial" panose="020B0604020202020204" pitchFamily="34" charset="0"/>
              </a:rPr>
              <a:t>. Assistant Director, Training and Compliance, Eastern Michigan University</a:t>
            </a:r>
          </a:p>
          <a:p>
            <a:pPr marL="457200" lvl="0" indent="-266700" algn="l" rtl="0">
              <a:lnSpc>
                <a:spcPct val="90000"/>
              </a:lnSpc>
              <a:spcBef>
                <a:spcPts val="0"/>
              </a:spcBef>
              <a:spcAft>
                <a:spcPts val="0"/>
              </a:spcAft>
              <a:buClr>
                <a:srgbClr val="888888"/>
              </a:buClr>
              <a:buSzPts val="3000"/>
              <a:buFont typeface="Arial"/>
              <a:buNone/>
            </a:pPr>
            <a:endParaRPr lang="en-US" dirty="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3"/>
          <p:cNvSpPr txBox="1">
            <a:spLocks noGrp="1"/>
          </p:cNvSpPr>
          <p:nvPr>
            <p:ph type="ctrTitle"/>
          </p:nvPr>
        </p:nvSpPr>
        <p:spPr>
          <a:xfrm>
            <a:off x="685800" y="1600200"/>
            <a:ext cx="7681913" cy="762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US" sz="4000" b="1" dirty="0">
                <a:solidFill>
                  <a:schemeClr val="bg2">
                    <a:lumMod val="75000"/>
                  </a:schemeClr>
                </a:solidFill>
                <a:latin typeface="+mn-lt"/>
              </a:rPr>
              <a:t>Purpose of Session</a:t>
            </a:r>
            <a:endParaRPr sz="4000" b="1" dirty="0">
              <a:solidFill>
                <a:schemeClr val="bg2">
                  <a:lumMod val="75000"/>
                </a:schemeClr>
              </a:solidFill>
              <a:latin typeface="+mn-lt"/>
            </a:endParaRPr>
          </a:p>
        </p:txBody>
      </p:sp>
      <p:sp>
        <p:nvSpPr>
          <p:cNvPr id="84" name="Google Shape;84;p3"/>
          <p:cNvSpPr txBox="1">
            <a:spLocks noGrp="1"/>
          </p:cNvSpPr>
          <p:nvPr>
            <p:ph type="subTitle" idx="1"/>
          </p:nvPr>
        </p:nvSpPr>
        <p:spPr>
          <a:xfrm>
            <a:off x="812800" y="2395268"/>
            <a:ext cx="7924800" cy="2100533"/>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888888"/>
              </a:buClr>
              <a:buSzPts val="1800"/>
              <a:buNone/>
            </a:pPr>
            <a:r>
              <a:rPr lang="en-US" sz="2400" dirty="0">
                <a:solidFill>
                  <a:schemeClr val="bg2">
                    <a:lumMod val="75000"/>
                  </a:schemeClr>
                </a:solidFill>
                <a:latin typeface="+mn-lt"/>
              </a:rPr>
              <a:t>This session will focus on ways Financial Aid Offices can work to remove institutional and systemic barriers for students of color.  The panel will share their lived experiences and discuss ways to enable our students of color opportunities to be successful and reach their academic goals. </a:t>
            </a:r>
            <a:endParaRPr sz="2400" dirty="0">
              <a:solidFill>
                <a:schemeClr val="bg2">
                  <a:lumMod val="75000"/>
                </a:schemeClr>
              </a:solidFill>
              <a:latin typeface="+mn-lt"/>
            </a:endParaRPr>
          </a:p>
        </p:txBody>
      </p:sp>
      <p:pic>
        <p:nvPicPr>
          <p:cNvPr id="4" name="Picture 3" descr="A person in a graduation gown&#10;&#10;Description automatically generated with medium confidence">
            <a:extLst>
              <a:ext uri="{FF2B5EF4-FFF2-40B4-BE49-F238E27FC236}">
                <a16:creationId xmlns:a16="http://schemas.microsoft.com/office/drawing/2014/main" id="{178D7130-2CAD-E1A8-C99D-07C07BC405CA}"/>
              </a:ext>
            </a:extLst>
          </p:cNvPr>
          <p:cNvPicPr>
            <a:picLocks noChangeAspect="1"/>
          </p:cNvPicPr>
          <p:nvPr/>
        </p:nvPicPr>
        <p:blipFill rotWithShape="1">
          <a:blip r:embed="rId3"/>
          <a:srcRect l="13832" r="14953"/>
          <a:stretch/>
        </p:blipFill>
        <p:spPr>
          <a:xfrm>
            <a:off x="2948940" y="4360756"/>
            <a:ext cx="3246120" cy="2497244"/>
          </a:xfrm>
          <a:prstGeom prst="rect">
            <a:avLst/>
          </a:prstGeom>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4"/>
          <p:cNvSpPr txBox="1">
            <a:spLocks noGrp="1"/>
          </p:cNvSpPr>
          <p:nvPr>
            <p:ph type="ctrTitle"/>
          </p:nvPr>
        </p:nvSpPr>
        <p:spPr>
          <a:xfrm>
            <a:off x="685800" y="1600200"/>
            <a:ext cx="7681913" cy="5334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None/>
            </a:pPr>
            <a:r>
              <a:rPr lang="en-US" sz="3600" b="1" dirty="0">
                <a:solidFill>
                  <a:schemeClr val="bg2">
                    <a:lumMod val="75000"/>
                  </a:schemeClr>
                </a:solidFill>
                <a:latin typeface="+mn-lt"/>
              </a:rPr>
              <a:t>Question 1</a:t>
            </a:r>
            <a:endParaRPr sz="3600" b="1" dirty="0">
              <a:solidFill>
                <a:schemeClr val="bg2">
                  <a:lumMod val="75000"/>
                </a:schemeClr>
              </a:solidFill>
              <a:latin typeface="+mn-lt"/>
            </a:endParaRPr>
          </a:p>
        </p:txBody>
      </p:sp>
      <p:sp>
        <p:nvSpPr>
          <p:cNvPr id="5" name="TextBox 4">
            <a:extLst>
              <a:ext uri="{FF2B5EF4-FFF2-40B4-BE49-F238E27FC236}">
                <a16:creationId xmlns:a16="http://schemas.microsoft.com/office/drawing/2014/main" id="{B4DD58A0-3FB0-DD19-6B4E-19E1B4593A15}"/>
              </a:ext>
            </a:extLst>
          </p:cNvPr>
          <p:cNvSpPr txBox="1"/>
          <p:nvPr/>
        </p:nvSpPr>
        <p:spPr>
          <a:xfrm>
            <a:off x="685800" y="2776451"/>
            <a:ext cx="7959436" cy="1569660"/>
          </a:xfrm>
          <a:prstGeom prst="rect">
            <a:avLst/>
          </a:prstGeom>
          <a:noFill/>
        </p:spPr>
        <p:txBody>
          <a:bodyPr wrap="square" rtlCol="0">
            <a:spAutoFit/>
          </a:bodyPr>
          <a:lstStyle/>
          <a:p>
            <a:pPr algn="ctr"/>
            <a:r>
              <a:rPr lang="en-US" sz="3200" b="1" dirty="0">
                <a:solidFill>
                  <a:schemeClr val="bg2">
                    <a:lumMod val="75000"/>
                  </a:schemeClr>
                </a:solidFill>
              </a:rPr>
              <a:t>What role does RESPECT play when working with our students regardless of their identities? </a:t>
            </a:r>
          </a:p>
        </p:txBody>
      </p:sp>
      <p:pic>
        <p:nvPicPr>
          <p:cNvPr id="8" name="Picture 7" descr="A picture containing text, finger, thumb, logo&#10;&#10;Description automatically generated">
            <a:extLst>
              <a:ext uri="{FF2B5EF4-FFF2-40B4-BE49-F238E27FC236}">
                <a16:creationId xmlns:a16="http://schemas.microsoft.com/office/drawing/2014/main" id="{DCCC0CFA-A879-95C9-1AA9-4895D1CA2081}"/>
              </a:ext>
            </a:extLst>
          </p:cNvPr>
          <p:cNvPicPr>
            <a:picLocks noChangeAspect="1"/>
          </p:cNvPicPr>
          <p:nvPr/>
        </p:nvPicPr>
        <p:blipFill>
          <a:blip r:embed="rId3"/>
          <a:stretch>
            <a:fillRect/>
          </a:stretch>
        </p:blipFill>
        <p:spPr>
          <a:xfrm>
            <a:off x="2489200" y="4367087"/>
            <a:ext cx="4165600" cy="2184400"/>
          </a:xfrm>
          <a:prstGeom prst="rect">
            <a:avLst/>
          </a:prstGeom>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4"/>
          <p:cNvSpPr txBox="1">
            <a:spLocks noGrp="1"/>
          </p:cNvSpPr>
          <p:nvPr>
            <p:ph type="ctrTitle"/>
          </p:nvPr>
        </p:nvSpPr>
        <p:spPr>
          <a:xfrm>
            <a:off x="685800" y="1600200"/>
            <a:ext cx="7681913" cy="5334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None/>
            </a:pPr>
            <a:r>
              <a:rPr lang="en-US" sz="3600" b="1" dirty="0">
                <a:solidFill>
                  <a:schemeClr val="bg2">
                    <a:lumMod val="75000"/>
                  </a:schemeClr>
                </a:solidFill>
                <a:latin typeface="+mn-lt"/>
              </a:rPr>
              <a:t>Question 2</a:t>
            </a:r>
            <a:endParaRPr sz="3600" b="1" dirty="0">
              <a:solidFill>
                <a:schemeClr val="bg2">
                  <a:lumMod val="75000"/>
                </a:schemeClr>
              </a:solidFill>
              <a:latin typeface="+mn-lt"/>
            </a:endParaRPr>
          </a:p>
        </p:txBody>
      </p:sp>
      <p:sp>
        <p:nvSpPr>
          <p:cNvPr id="5" name="TextBox 4">
            <a:extLst>
              <a:ext uri="{FF2B5EF4-FFF2-40B4-BE49-F238E27FC236}">
                <a16:creationId xmlns:a16="http://schemas.microsoft.com/office/drawing/2014/main" id="{B4DD58A0-3FB0-DD19-6B4E-19E1B4593A15}"/>
              </a:ext>
            </a:extLst>
          </p:cNvPr>
          <p:cNvSpPr txBox="1"/>
          <p:nvPr/>
        </p:nvSpPr>
        <p:spPr>
          <a:xfrm>
            <a:off x="3606800" y="2776451"/>
            <a:ext cx="5038436" cy="1569660"/>
          </a:xfrm>
          <a:prstGeom prst="rect">
            <a:avLst/>
          </a:prstGeom>
          <a:noFill/>
        </p:spPr>
        <p:txBody>
          <a:bodyPr wrap="square" rtlCol="0">
            <a:spAutoFit/>
          </a:bodyPr>
          <a:lstStyle/>
          <a:p>
            <a:pPr algn="ctr"/>
            <a:r>
              <a:rPr lang="en-US" sz="3200" b="1" dirty="0">
                <a:solidFill>
                  <a:schemeClr val="bg2">
                    <a:lumMod val="75000"/>
                  </a:schemeClr>
                </a:solidFill>
              </a:rPr>
              <a:t>How do assumptions block us from seeing the whole student? </a:t>
            </a:r>
          </a:p>
        </p:txBody>
      </p:sp>
      <p:pic>
        <p:nvPicPr>
          <p:cNvPr id="3" name="Picture 2" descr="A picture containing text, circle, wheel, gear&#10;&#10;Description automatically generated">
            <a:extLst>
              <a:ext uri="{FF2B5EF4-FFF2-40B4-BE49-F238E27FC236}">
                <a16:creationId xmlns:a16="http://schemas.microsoft.com/office/drawing/2014/main" id="{EBE8C86D-AE07-E074-AE3E-0E68C9FA1B8F}"/>
              </a:ext>
            </a:extLst>
          </p:cNvPr>
          <p:cNvPicPr>
            <a:picLocks noChangeAspect="1"/>
          </p:cNvPicPr>
          <p:nvPr/>
        </p:nvPicPr>
        <p:blipFill rotWithShape="1">
          <a:blip r:embed="rId3"/>
          <a:srcRect r="8046" b="6676"/>
          <a:stretch/>
        </p:blipFill>
        <p:spPr>
          <a:xfrm>
            <a:off x="498763" y="2567854"/>
            <a:ext cx="3277370" cy="4290146"/>
          </a:xfrm>
          <a:prstGeom prst="rect">
            <a:avLst/>
          </a:prstGeom>
        </p:spPr>
      </p:pic>
    </p:spTree>
    <p:extLst>
      <p:ext uri="{BB962C8B-B14F-4D97-AF65-F5344CB8AC3E}">
        <p14:creationId xmlns:p14="http://schemas.microsoft.com/office/powerpoint/2010/main" val="427691820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3" name="Picture 2" descr="A person cutting a sign with scissors&#10;&#10;Description automatically generated with low confidence">
            <a:extLst>
              <a:ext uri="{FF2B5EF4-FFF2-40B4-BE49-F238E27FC236}">
                <a16:creationId xmlns:a16="http://schemas.microsoft.com/office/drawing/2014/main" id="{A174EAA8-D411-D11B-7F0F-D5D8F5E2DCB8}"/>
              </a:ext>
            </a:extLst>
          </p:cNvPr>
          <p:cNvPicPr>
            <a:picLocks noChangeAspect="1"/>
          </p:cNvPicPr>
          <p:nvPr/>
        </p:nvPicPr>
        <p:blipFill>
          <a:blip r:embed="rId3"/>
          <a:stretch>
            <a:fillRect/>
          </a:stretch>
        </p:blipFill>
        <p:spPr>
          <a:xfrm>
            <a:off x="5412846" y="2393261"/>
            <a:ext cx="3392487" cy="2828481"/>
          </a:xfrm>
          <a:prstGeom prst="rect">
            <a:avLst/>
          </a:prstGeom>
        </p:spPr>
      </p:pic>
      <p:sp>
        <p:nvSpPr>
          <p:cNvPr id="90" name="Google Shape;90;p4"/>
          <p:cNvSpPr txBox="1">
            <a:spLocks noGrp="1"/>
          </p:cNvSpPr>
          <p:nvPr>
            <p:ph type="ctrTitle"/>
          </p:nvPr>
        </p:nvSpPr>
        <p:spPr>
          <a:xfrm>
            <a:off x="685800" y="1600200"/>
            <a:ext cx="7681913" cy="5334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None/>
            </a:pPr>
            <a:r>
              <a:rPr lang="en-US" sz="3600" b="1" dirty="0">
                <a:solidFill>
                  <a:schemeClr val="bg2">
                    <a:lumMod val="75000"/>
                  </a:schemeClr>
                </a:solidFill>
                <a:latin typeface="+mn-lt"/>
              </a:rPr>
              <a:t>Question 3</a:t>
            </a:r>
            <a:endParaRPr sz="3600" b="1" dirty="0">
              <a:solidFill>
                <a:schemeClr val="bg2">
                  <a:lumMod val="75000"/>
                </a:schemeClr>
              </a:solidFill>
              <a:latin typeface="+mn-lt"/>
            </a:endParaRPr>
          </a:p>
        </p:txBody>
      </p:sp>
      <p:sp>
        <p:nvSpPr>
          <p:cNvPr id="5" name="TextBox 4">
            <a:extLst>
              <a:ext uri="{FF2B5EF4-FFF2-40B4-BE49-F238E27FC236}">
                <a16:creationId xmlns:a16="http://schemas.microsoft.com/office/drawing/2014/main" id="{B4DD58A0-3FB0-DD19-6B4E-19E1B4593A15}"/>
              </a:ext>
            </a:extLst>
          </p:cNvPr>
          <p:cNvSpPr txBox="1"/>
          <p:nvPr/>
        </p:nvSpPr>
        <p:spPr>
          <a:xfrm>
            <a:off x="498763" y="2776451"/>
            <a:ext cx="4699770" cy="2062103"/>
          </a:xfrm>
          <a:prstGeom prst="rect">
            <a:avLst/>
          </a:prstGeom>
          <a:noFill/>
        </p:spPr>
        <p:txBody>
          <a:bodyPr wrap="square" rtlCol="0">
            <a:spAutoFit/>
          </a:bodyPr>
          <a:lstStyle/>
          <a:p>
            <a:pPr algn="ctr"/>
            <a:r>
              <a:rPr lang="en-US" sz="3200" b="1" dirty="0">
                <a:solidFill>
                  <a:schemeClr val="bg2">
                    <a:lumMod val="75000"/>
                  </a:schemeClr>
                </a:solidFill>
              </a:rPr>
              <a:t>What barriers do our offices encounter that keep them from succeeding? </a:t>
            </a:r>
          </a:p>
        </p:txBody>
      </p:sp>
    </p:spTree>
    <p:extLst>
      <p:ext uri="{BB962C8B-B14F-4D97-AF65-F5344CB8AC3E}">
        <p14:creationId xmlns:p14="http://schemas.microsoft.com/office/powerpoint/2010/main" val="378307436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3" name="Picture 2" descr="A picture containing LEGO, stationary, design&#10;&#10;Description automatically generated">
            <a:extLst>
              <a:ext uri="{FF2B5EF4-FFF2-40B4-BE49-F238E27FC236}">
                <a16:creationId xmlns:a16="http://schemas.microsoft.com/office/drawing/2014/main" id="{063BC20D-315B-1ADE-297D-5A9DA3C9AA1C}"/>
              </a:ext>
            </a:extLst>
          </p:cNvPr>
          <p:cNvPicPr>
            <a:picLocks noChangeAspect="1"/>
          </p:cNvPicPr>
          <p:nvPr/>
        </p:nvPicPr>
        <p:blipFill>
          <a:blip r:embed="rId3"/>
          <a:stretch>
            <a:fillRect/>
          </a:stretch>
        </p:blipFill>
        <p:spPr>
          <a:xfrm>
            <a:off x="2546398" y="3920923"/>
            <a:ext cx="4238240" cy="2368954"/>
          </a:xfrm>
          <a:prstGeom prst="rect">
            <a:avLst/>
          </a:prstGeom>
        </p:spPr>
      </p:pic>
      <p:sp>
        <p:nvSpPr>
          <p:cNvPr id="90" name="Google Shape;90;p4"/>
          <p:cNvSpPr txBox="1">
            <a:spLocks noGrp="1"/>
          </p:cNvSpPr>
          <p:nvPr>
            <p:ph type="ctrTitle"/>
          </p:nvPr>
        </p:nvSpPr>
        <p:spPr>
          <a:xfrm>
            <a:off x="685800" y="1600200"/>
            <a:ext cx="7681913" cy="5334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None/>
            </a:pPr>
            <a:r>
              <a:rPr lang="en-US" sz="3600" b="1" dirty="0">
                <a:solidFill>
                  <a:schemeClr val="bg2">
                    <a:lumMod val="75000"/>
                  </a:schemeClr>
                </a:solidFill>
                <a:latin typeface="+mn-lt"/>
              </a:rPr>
              <a:t>Question 4</a:t>
            </a:r>
            <a:endParaRPr sz="3600" b="1" dirty="0">
              <a:solidFill>
                <a:schemeClr val="bg2">
                  <a:lumMod val="75000"/>
                </a:schemeClr>
              </a:solidFill>
              <a:latin typeface="+mn-lt"/>
            </a:endParaRPr>
          </a:p>
        </p:txBody>
      </p:sp>
      <p:sp>
        <p:nvSpPr>
          <p:cNvPr id="5" name="TextBox 4">
            <a:extLst>
              <a:ext uri="{FF2B5EF4-FFF2-40B4-BE49-F238E27FC236}">
                <a16:creationId xmlns:a16="http://schemas.microsoft.com/office/drawing/2014/main" id="{B4DD58A0-3FB0-DD19-6B4E-19E1B4593A15}"/>
              </a:ext>
            </a:extLst>
          </p:cNvPr>
          <p:cNvSpPr txBox="1"/>
          <p:nvPr/>
        </p:nvSpPr>
        <p:spPr>
          <a:xfrm>
            <a:off x="685800" y="2776451"/>
            <a:ext cx="7959436" cy="1077218"/>
          </a:xfrm>
          <a:prstGeom prst="rect">
            <a:avLst/>
          </a:prstGeom>
          <a:noFill/>
        </p:spPr>
        <p:txBody>
          <a:bodyPr wrap="square" rtlCol="0">
            <a:spAutoFit/>
          </a:bodyPr>
          <a:lstStyle/>
          <a:p>
            <a:pPr algn="ctr"/>
            <a:r>
              <a:rPr lang="en-US" sz="3200" b="1" dirty="0">
                <a:solidFill>
                  <a:schemeClr val="bg2">
                    <a:lumMod val="75000"/>
                  </a:schemeClr>
                </a:solidFill>
              </a:rPr>
              <a:t>What role do our offices/colleges play in creating barriers for students? </a:t>
            </a:r>
          </a:p>
        </p:txBody>
      </p:sp>
    </p:spTree>
    <p:extLst>
      <p:ext uri="{BB962C8B-B14F-4D97-AF65-F5344CB8AC3E}">
        <p14:creationId xmlns:p14="http://schemas.microsoft.com/office/powerpoint/2010/main" val="186203119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4"/>
          <p:cNvSpPr txBox="1">
            <a:spLocks noGrp="1"/>
          </p:cNvSpPr>
          <p:nvPr>
            <p:ph type="ctrTitle"/>
          </p:nvPr>
        </p:nvSpPr>
        <p:spPr>
          <a:xfrm>
            <a:off x="685800" y="1600200"/>
            <a:ext cx="7681913" cy="5334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None/>
            </a:pPr>
            <a:r>
              <a:rPr lang="en-US" sz="3600" b="1" dirty="0">
                <a:solidFill>
                  <a:schemeClr val="bg2">
                    <a:lumMod val="75000"/>
                  </a:schemeClr>
                </a:solidFill>
                <a:latin typeface="+mn-lt"/>
              </a:rPr>
              <a:t>Question 5</a:t>
            </a:r>
            <a:endParaRPr sz="3600" b="1" dirty="0">
              <a:solidFill>
                <a:schemeClr val="bg2">
                  <a:lumMod val="75000"/>
                </a:schemeClr>
              </a:solidFill>
              <a:latin typeface="+mn-lt"/>
            </a:endParaRPr>
          </a:p>
        </p:txBody>
      </p:sp>
      <p:sp>
        <p:nvSpPr>
          <p:cNvPr id="5" name="TextBox 4">
            <a:extLst>
              <a:ext uri="{FF2B5EF4-FFF2-40B4-BE49-F238E27FC236}">
                <a16:creationId xmlns:a16="http://schemas.microsoft.com/office/drawing/2014/main" id="{B4DD58A0-3FB0-DD19-6B4E-19E1B4593A15}"/>
              </a:ext>
            </a:extLst>
          </p:cNvPr>
          <p:cNvSpPr txBox="1"/>
          <p:nvPr/>
        </p:nvSpPr>
        <p:spPr>
          <a:xfrm>
            <a:off x="685800" y="2776451"/>
            <a:ext cx="7959436" cy="1077218"/>
          </a:xfrm>
          <a:prstGeom prst="rect">
            <a:avLst/>
          </a:prstGeom>
          <a:noFill/>
        </p:spPr>
        <p:txBody>
          <a:bodyPr wrap="square" rtlCol="0">
            <a:spAutoFit/>
          </a:bodyPr>
          <a:lstStyle/>
          <a:p>
            <a:pPr algn="ctr"/>
            <a:r>
              <a:rPr lang="en-US" sz="3200" b="1" dirty="0">
                <a:solidFill>
                  <a:schemeClr val="bg2">
                    <a:lumMod val="75000"/>
                  </a:schemeClr>
                </a:solidFill>
              </a:rPr>
              <a:t>How can you be a change-maker on your campus? </a:t>
            </a:r>
          </a:p>
        </p:txBody>
      </p:sp>
      <p:pic>
        <p:nvPicPr>
          <p:cNvPr id="3" name="Picture 2">
            <a:extLst>
              <a:ext uri="{FF2B5EF4-FFF2-40B4-BE49-F238E27FC236}">
                <a16:creationId xmlns:a16="http://schemas.microsoft.com/office/drawing/2014/main" id="{2E0E9C40-8893-049B-6E85-F8B7F1960B5A}"/>
              </a:ext>
            </a:extLst>
          </p:cNvPr>
          <p:cNvPicPr>
            <a:picLocks noChangeAspect="1"/>
          </p:cNvPicPr>
          <p:nvPr/>
        </p:nvPicPr>
        <p:blipFill>
          <a:blip r:embed="rId3"/>
          <a:stretch>
            <a:fillRect/>
          </a:stretch>
        </p:blipFill>
        <p:spPr>
          <a:xfrm>
            <a:off x="2540384" y="3977620"/>
            <a:ext cx="4250267" cy="2573867"/>
          </a:xfrm>
          <a:prstGeom prst="rect">
            <a:avLst/>
          </a:prstGeom>
        </p:spPr>
      </p:pic>
    </p:spTree>
    <p:extLst>
      <p:ext uri="{BB962C8B-B14F-4D97-AF65-F5344CB8AC3E}">
        <p14:creationId xmlns:p14="http://schemas.microsoft.com/office/powerpoint/2010/main" val="70603436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4"/>
          <p:cNvSpPr txBox="1">
            <a:spLocks noGrp="1"/>
          </p:cNvSpPr>
          <p:nvPr>
            <p:ph type="ctrTitle"/>
          </p:nvPr>
        </p:nvSpPr>
        <p:spPr>
          <a:xfrm>
            <a:off x="685800" y="1600200"/>
            <a:ext cx="7681913" cy="5334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None/>
            </a:pPr>
            <a:r>
              <a:rPr lang="en-US" sz="3600" b="1" dirty="0">
                <a:solidFill>
                  <a:schemeClr val="bg2">
                    <a:lumMod val="75000"/>
                  </a:schemeClr>
                </a:solidFill>
                <a:latin typeface="+mn-lt"/>
              </a:rPr>
              <a:t>Question 6</a:t>
            </a:r>
            <a:endParaRPr sz="3600" b="1" dirty="0">
              <a:solidFill>
                <a:schemeClr val="bg2">
                  <a:lumMod val="75000"/>
                </a:schemeClr>
              </a:solidFill>
              <a:latin typeface="+mn-lt"/>
            </a:endParaRPr>
          </a:p>
        </p:txBody>
      </p:sp>
      <p:sp>
        <p:nvSpPr>
          <p:cNvPr id="5" name="TextBox 4">
            <a:extLst>
              <a:ext uri="{FF2B5EF4-FFF2-40B4-BE49-F238E27FC236}">
                <a16:creationId xmlns:a16="http://schemas.microsoft.com/office/drawing/2014/main" id="{B4DD58A0-3FB0-DD19-6B4E-19E1B4593A15}"/>
              </a:ext>
            </a:extLst>
          </p:cNvPr>
          <p:cNvSpPr txBox="1"/>
          <p:nvPr/>
        </p:nvSpPr>
        <p:spPr>
          <a:xfrm>
            <a:off x="685800" y="2776451"/>
            <a:ext cx="7959436" cy="2062103"/>
          </a:xfrm>
          <a:prstGeom prst="rect">
            <a:avLst/>
          </a:prstGeom>
          <a:noFill/>
        </p:spPr>
        <p:txBody>
          <a:bodyPr wrap="square" rtlCol="0">
            <a:spAutoFit/>
          </a:bodyPr>
          <a:lstStyle/>
          <a:p>
            <a:pPr algn="ctr"/>
            <a:r>
              <a:rPr lang="en-US" sz="3200" b="1" dirty="0">
                <a:solidFill>
                  <a:schemeClr val="bg2">
                    <a:lumMod val="75000"/>
                  </a:schemeClr>
                </a:solidFill>
              </a:rPr>
              <a:t>What resources are available on our campuses/within MSFAA or NASFAA to provide professional development to our staff? </a:t>
            </a:r>
          </a:p>
        </p:txBody>
      </p:sp>
      <p:pic>
        <p:nvPicPr>
          <p:cNvPr id="3" name="Picture 2" descr="A group of hands holding up green letters&#10;&#10;Description automatically generated">
            <a:extLst>
              <a:ext uri="{FF2B5EF4-FFF2-40B4-BE49-F238E27FC236}">
                <a16:creationId xmlns:a16="http://schemas.microsoft.com/office/drawing/2014/main" id="{78A1F052-7544-E397-D0CA-72F07679E163}"/>
              </a:ext>
            </a:extLst>
          </p:cNvPr>
          <p:cNvPicPr>
            <a:picLocks noChangeAspect="1"/>
          </p:cNvPicPr>
          <p:nvPr/>
        </p:nvPicPr>
        <p:blipFill>
          <a:blip r:embed="rId3"/>
          <a:stretch>
            <a:fillRect/>
          </a:stretch>
        </p:blipFill>
        <p:spPr>
          <a:xfrm>
            <a:off x="1356360" y="4838554"/>
            <a:ext cx="6537960" cy="1867045"/>
          </a:xfrm>
          <a:prstGeom prst="rect">
            <a:avLst/>
          </a:prstGeom>
        </p:spPr>
      </p:pic>
    </p:spTree>
    <p:extLst>
      <p:ext uri="{BB962C8B-B14F-4D97-AF65-F5344CB8AC3E}">
        <p14:creationId xmlns:p14="http://schemas.microsoft.com/office/powerpoint/2010/main" val="3240657009"/>
      </p:ext>
    </p:extLst>
  </p:cSld>
  <p:clrMapOvr>
    <a:masterClrMapping/>
  </p:clrMapOvr>
  <p:transition>
    <p:fade/>
  </p:transition>
</p:sld>
</file>

<file path=ppt/theme/theme1.xml><?xml version="1.0" encoding="utf-8"?>
<a:theme xmlns:a="http://schemas.openxmlformats.org/drawingml/2006/main" name="White with Courier font for code slides">
  <a:themeElements>
    <a:clrScheme name="Custom 12">
      <a:dk1>
        <a:srgbClr val="000000"/>
      </a:dk1>
      <a:lt1>
        <a:srgbClr val="FFFFFF"/>
      </a:lt1>
      <a:dk2>
        <a:srgbClr val="050595"/>
      </a:dk2>
      <a:lt2>
        <a:srgbClr val="FFFFFF"/>
      </a:lt2>
      <a:accent1>
        <a:srgbClr val="0000FF"/>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ue with White Bar Segoe Template">
  <a:themeElements>
    <a:clrScheme name="Custom 14">
      <a:dk1>
        <a:srgbClr val="000000"/>
      </a:dk1>
      <a:lt1>
        <a:srgbClr val="FFFFFF"/>
      </a:lt1>
      <a:dk2>
        <a:srgbClr val="0000FF"/>
      </a:dk2>
      <a:lt2>
        <a:srgbClr val="EEECE1"/>
      </a:lt2>
      <a:accent1>
        <a:srgbClr val="0000FF"/>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563</Words>
  <Application>Microsoft Office PowerPoint</Application>
  <PresentationFormat>On-screen Show (4:3)</PresentationFormat>
  <Paragraphs>76</Paragraphs>
  <Slides>13</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Calibri</vt:lpstr>
      <vt:lpstr>Courier New</vt:lpstr>
      <vt:lpstr>Noto Sans Symbols</vt:lpstr>
      <vt:lpstr>Times New Roman</vt:lpstr>
      <vt:lpstr>White with Courier font for code slides</vt:lpstr>
      <vt:lpstr>1_Blue with White Bar Segoe Template</vt:lpstr>
      <vt:lpstr>How FA Offices can better serve our students of color.</vt:lpstr>
      <vt:lpstr> </vt:lpstr>
      <vt:lpstr>Purpose of Session</vt:lpstr>
      <vt:lpstr>Question 1</vt:lpstr>
      <vt:lpstr>Question 2</vt:lpstr>
      <vt:lpstr>Question 3</vt:lpstr>
      <vt:lpstr>Question 4</vt:lpstr>
      <vt:lpstr>Question 5</vt:lpstr>
      <vt:lpstr>Question 6</vt:lpstr>
      <vt:lpstr>Helpful Resources</vt:lpstr>
      <vt:lpstr>Helpful Resources</vt:lpstr>
      <vt:lpstr>QUESTIONS</vt:lpstr>
      <vt:lpstr>Additional Questions to Ponder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Anthony Couch, II</dc:creator>
  <cp:lastModifiedBy>Elizabeth Preston</cp:lastModifiedBy>
  <cp:revision>4</cp:revision>
  <dcterms:created xsi:type="dcterms:W3CDTF">2013-04-29T14:21:38Z</dcterms:created>
  <dcterms:modified xsi:type="dcterms:W3CDTF">2023-05-17T14:43:16Z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TC102867129990</vt:lpwstr>
  </property>
  <property fmtid="{D5CDD505-2E9C-101B-9397-08002B2CF9AE}" pid="3" name="ContentTypeId">
    <vt:lpwstr>0x0101009C05342453BC5B44BEB38B9439A3B2A5</vt:lpwstr>
  </property>
</Properties>
</file>