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67" r:id="rId5"/>
    <p:sldId id="257" r:id="rId6"/>
    <p:sldId id="268" r:id="rId7"/>
    <p:sldId id="261" r:id="rId8"/>
    <p:sldId id="262" r:id="rId9"/>
    <p:sldId id="263" r:id="rId10"/>
    <p:sldId id="264" r:id="rId11"/>
    <p:sldId id="275" r:id="rId12"/>
    <p:sldId id="265" r:id="rId13"/>
    <p:sldId id="273" r:id="rId14"/>
    <p:sldId id="274" r:id="rId15"/>
    <p:sldId id="266" r:id="rId16"/>
    <p:sldId id="271" r:id="rId17"/>
    <p:sldId id="272" r:id="rId18"/>
    <p:sldId id="269"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1.jpeg"/><Relationship Id="rId5" Type="http://schemas.openxmlformats.org/officeDocument/2006/relationships/image" Target="../media/image9.png"/><Relationship Id="rId4" Type="http://schemas.openxmlformats.org/officeDocument/2006/relationships/image" Target="../media/image8.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ADFBC-B67E-4409-8662-B16BA360D1CB}" type="doc">
      <dgm:prSet loTypeId="urn:microsoft.com/office/officeart/2005/8/layout/vList3" loCatId="list" qsTypeId="urn:microsoft.com/office/officeart/2005/8/quickstyle/simple3" qsCatId="simple" csTypeId="urn:microsoft.com/office/officeart/2005/8/colors/accent1_2" csCatId="accent1" phldr="1"/>
      <dgm:spPr/>
      <dgm:t>
        <a:bodyPr/>
        <a:lstStyle/>
        <a:p>
          <a:endParaRPr lang="en-US"/>
        </a:p>
      </dgm:t>
    </dgm:pt>
    <dgm:pt modelId="{32343B74-591E-4433-A019-052AD044C7BA}">
      <dgm:prSet phldrT="[Text]" custT="1"/>
      <dgm:spPr/>
      <dgm:t>
        <a:bodyPr lIns="502920" rIns="45720"/>
        <a:lstStyle/>
        <a:p>
          <a:pPr marL="344488" indent="0"/>
          <a:r>
            <a:rPr lang="en-US" sz="2000" dirty="0">
              <a:latin typeface="Arial" panose="020B0604020202020204" pitchFamily="34" charset="0"/>
              <a:cs typeface="Arial" panose="020B0604020202020204" pitchFamily="34" charset="0"/>
            </a:rPr>
            <a:t>Is the student or the student’s family actually experiencing unique circumstances not dealt with adequately in the need analysis formula, or by other Title IV provisions for which the use of PJ is permitted?</a:t>
          </a:r>
          <a:endParaRPr lang="en-US" sz="2000" b="0" dirty="0">
            <a:latin typeface="Arial" panose="020B0604020202020204" pitchFamily="34" charset="0"/>
            <a:cs typeface="Arial" panose="020B0604020202020204" pitchFamily="34" charset="0"/>
          </a:endParaRPr>
        </a:p>
      </dgm:t>
    </dgm:pt>
    <dgm:pt modelId="{97010FC4-5F34-4E84-8F84-3E38267235B2}" type="parTrans" cxnId="{81A8A9EC-058C-4989-A28D-13AF20DE09FE}">
      <dgm:prSet/>
      <dgm:spPr/>
      <dgm:t>
        <a:bodyPr/>
        <a:lstStyle/>
        <a:p>
          <a:endParaRPr lang="en-US" sz="2800"/>
        </a:p>
      </dgm:t>
    </dgm:pt>
    <dgm:pt modelId="{D1029024-6439-4E7F-9745-08202DFD0FDF}" type="sibTrans" cxnId="{81A8A9EC-058C-4989-A28D-13AF20DE09FE}">
      <dgm:prSet/>
      <dgm:spPr/>
      <dgm:t>
        <a:bodyPr/>
        <a:lstStyle/>
        <a:p>
          <a:endParaRPr lang="en-US" sz="2800"/>
        </a:p>
      </dgm:t>
    </dgm:pt>
    <dgm:pt modelId="{F98394A4-9459-40EA-AA00-DDF04592224B}">
      <dgm:prSet phldrT="[Text]" custT="1"/>
      <dgm:spPr/>
      <dgm:t>
        <a:bodyPr lIns="502920" rIns="45720"/>
        <a:lstStyle/>
        <a:p>
          <a:pPr marL="233363" indent="0"/>
          <a:r>
            <a:rPr lang="en-US" sz="2000" dirty="0">
              <a:latin typeface="Arial" panose="020B0604020202020204" pitchFamily="34" charset="0"/>
              <a:cs typeface="Arial" panose="020B0604020202020204" pitchFamily="34" charset="0"/>
            </a:rPr>
            <a:t>Does the unusual situation warrant special treatment because it affects the student’s or family’s ability to contribute toward the cost of the student’s education, or otherwise affects the student’s ability to complete his or her program of study?</a:t>
          </a:r>
        </a:p>
      </dgm:t>
    </dgm:pt>
    <dgm:pt modelId="{C72BD0EF-6B44-4144-8386-281DC89A04FC}" type="parTrans" cxnId="{7E537C03-E739-48DE-ABEA-B010577C9694}">
      <dgm:prSet/>
      <dgm:spPr/>
      <dgm:t>
        <a:bodyPr/>
        <a:lstStyle/>
        <a:p>
          <a:endParaRPr lang="en-US" sz="2800"/>
        </a:p>
      </dgm:t>
    </dgm:pt>
    <dgm:pt modelId="{E5D8A00A-C9D8-44F7-AE68-B6D806C056F2}" type="sibTrans" cxnId="{7E537C03-E739-48DE-ABEA-B010577C9694}">
      <dgm:prSet/>
      <dgm:spPr/>
      <dgm:t>
        <a:bodyPr/>
        <a:lstStyle/>
        <a:p>
          <a:endParaRPr lang="en-US" sz="2800"/>
        </a:p>
      </dgm:t>
    </dgm:pt>
    <dgm:pt modelId="{9F5BFA10-0013-4C0E-8C7B-1BB2724EB9DB}">
      <dgm:prSet phldrT="[Text]" custT="1"/>
      <dgm:spPr/>
      <dgm:t>
        <a:bodyPr lIns="502920" rIns="45720"/>
        <a:lstStyle/>
        <a:p>
          <a:pPr marL="115888" indent="0"/>
          <a:r>
            <a:rPr lang="en-US" sz="2000" dirty="0">
              <a:latin typeface="Arial" panose="020B0604020202020204" pitchFamily="34" charset="0"/>
              <a:cs typeface="Arial" panose="020B0604020202020204" pitchFamily="34" charset="0"/>
            </a:rPr>
            <a:t>What should the special</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treatment be?</a:t>
          </a:r>
        </a:p>
      </dgm:t>
    </dgm:pt>
    <dgm:pt modelId="{F086317C-7DE5-4F89-9F7F-BC5F4556285E}" type="parTrans" cxnId="{566EEA19-283E-44E1-82ED-80020FD7DD50}">
      <dgm:prSet/>
      <dgm:spPr/>
      <dgm:t>
        <a:bodyPr/>
        <a:lstStyle/>
        <a:p>
          <a:endParaRPr lang="en-US" sz="2800"/>
        </a:p>
      </dgm:t>
    </dgm:pt>
    <dgm:pt modelId="{6E984ADE-B947-4451-A7C0-991582898603}" type="sibTrans" cxnId="{566EEA19-283E-44E1-82ED-80020FD7DD50}">
      <dgm:prSet/>
      <dgm:spPr/>
      <dgm:t>
        <a:bodyPr/>
        <a:lstStyle/>
        <a:p>
          <a:endParaRPr lang="en-US" sz="2800"/>
        </a:p>
      </dgm:t>
    </dgm:pt>
    <dgm:pt modelId="{D047C7A1-1BD9-49B5-9BC4-1F09A599C116}">
      <dgm:prSet phldrT="[Text]" custT="1"/>
      <dgm:spPr/>
      <dgm:t>
        <a:bodyPr lIns="502920" rIns="45720"/>
        <a:lstStyle/>
        <a:p>
          <a:pPr marL="115888" indent="0"/>
          <a:r>
            <a:rPr lang="en-US" sz="2000" dirty="0">
              <a:latin typeface="Arial" panose="020B0604020202020204" pitchFamily="34" charset="0"/>
              <a:cs typeface="Arial" panose="020B0604020202020204" pitchFamily="34" charset="0"/>
            </a:rPr>
            <a:t>What documentation is needed</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to support this determination?</a:t>
          </a:r>
        </a:p>
      </dgm:t>
    </dgm:pt>
    <dgm:pt modelId="{9C66E7F0-A96A-4B00-96C1-91A1FE966969}" type="parTrans" cxnId="{E83417FD-224A-419D-97DD-7A530E29B08F}">
      <dgm:prSet/>
      <dgm:spPr/>
      <dgm:t>
        <a:bodyPr/>
        <a:lstStyle/>
        <a:p>
          <a:endParaRPr lang="en-US"/>
        </a:p>
      </dgm:t>
    </dgm:pt>
    <dgm:pt modelId="{7EDFC31E-9225-493D-A5C6-46DFA7ED1E4C}" type="sibTrans" cxnId="{E83417FD-224A-419D-97DD-7A530E29B08F}">
      <dgm:prSet/>
      <dgm:spPr/>
      <dgm:t>
        <a:bodyPr/>
        <a:lstStyle/>
        <a:p>
          <a:endParaRPr lang="en-US"/>
        </a:p>
      </dgm:t>
    </dgm:pt>
    <dgm:pt modelId="{4E77A49F-6AE9-4A4F-84B0-17017C41AED6}" type="pres">
      <dgm:prSet presAssocID="{FFDADFBC-B67E-4409-8662-B16BA360D1CB}" presName="linearFlow" presStyleCnt="0">
        <dgm:presLayoutVars>
          <dgm:dir/>
          <dgm:resizeHandles val="exact"/>
        </dgm:presLayoutVars>
      </dgm:prSet>
      <dgm:spPr/>
      <dgm:t>
        <a:bodyPr/>
        <a:lstStyle/>
        <a:p>
          <a:endParaRPr lang="en-US"/>
        </a:p>
      </dgm:t>
    </dgm:pt>
    <dgm:pt modelId="{E7BF4F59-CBEA-4DB9-B14F-F931954D7FDE}" type="pres">
      <dgm:prSet presAssocID="{32343B74-591E-4433-A019-052AD044C7BA}" presName="composite" presStyleCnt="0"/>
      <dgm:spPr/>
    </dgm:pt>
    <dgm:pt modelId="{3F8AFCE9-7EAB-471C-ACE0-3759661A6A99}" type="pres">
      <dgm:prSet presAssocID="{32343B74-591E-4433-A019-052AD044C7BA}" presName="imgShp" presStyleLbl="fgImgPlace1" presStyleIdx="0" presStyleCnt="4" custScaleX="80797" custScaleY="80797" custLinFactX="-31880" custLinFactNeighborX="-100000" custLinFactNeighborY="-160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 b="-1000"/>
          </a:stretch>
        </a:blipFill>
        <a:ln>
          <a:solidFill>
            <a:schemeClr val="tx2"/>
          </a:solidFill>
        </a:ln>
      </dgm:spPr>
    </dgm:pt>
    <dgm:pt modelId="{A0371123-618F-45E7-A11A-53673471437C}" type="pres">
      <dgm:prSet presAssocID="{32343B74-591E-4433-A019-052AD044C7BA}" presName="txShp" presStyleLbl="node1" presStyleIdx="0" presStyleCnt="4" custScaleX="142951" custScaleY="138847" custLinFactNeighborX="-312" custLinFactNeighborY="2092">
        <dgm:presLayoutVars>
          <dgm:bulletEnabled val="1"/>
        </dgm:presLayoutVars>
      </dgm:prSet>
      <dgm:spPr>
        <a:prstGeom prst="roundRect">
          <a:avLst/>
        </a:prstGeom>
      </dgm:spPr>
      <dgm:t>
        <a:bodyPr/>
        <a:lstStyle/>
        <a:p>
          <a:endParaRPr lang="en-US"/>
        </a:p>
      </dgm:t>
    </dgm:pt>
    <dgm:pt modelId="{E937B04C-9972-480A-BE45-D1AE40B75C18}" type="pres">
      <dgm:prSet presAssocID="{D1029024-6439-4E7F-9745-08202DFD0FDF}" presName="spacing" presStyleCnt="0"/>
      <dgm:spPr/>
    </dgm:pt>
    <dgm:pt modelId="{3ADFF4A6-90AE-45A3-BAC8-367563C3B38C}" type="pres">
      <dgm:prSet presAssocID="{F98394A4-9459-40EA-AA00-DDF04592224B}" presName="composite" presStyleCnt="0"/>
      <dgm:spPr/>
    </dgm:pt>
    <dgm:pt modelId="{AFD2CFFA-9FEC-4C4B-9286-F165A7B1FB94}" type="pres">
      <dgm:prSet presAssocID="{F98394A4-9459-40EA-AA00-DDF04592224B}" presName="imgShp" presStyleLbl="fgImgPlace1" presStyleIdx="1" presStyleCnt="4" custScaleX="80797" custScaleY="80797" custLinFactX="-52706" custLinFactNeighborX="-100000" custLinFactNeighborY="-19698"/>
      <dgm:spPr>
        <a:blipFill>
          <a:blip xmlns:r="http://schemas.openxmlformats.org/officeDocument/2006/relationships"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a:blipFill>
        <a:ln>
          <a:solidFill>
            <a:schemeClr val="tx2"/>
          </a:solidFill>
        </a:ln>
      </dgm:spPr>
    </dgm:pt>
    <dgm:pt modelId="{DB964A3F-AFD1-4FA5-8CC2-386D9D137A01}" type="pres">
      <dgm:prSet presAssocID="{F98394A4-9459-40EA-AA00-DDF04592224B}" presName="txShp" presStyleLbl="node1" presStyleIdx="1" presStyleCnt="4" custScaleX="142951" custScaleY="167687" custLinFactNeighborX="-312">
        <dgm:presLayoutVars>
          <dgm:bulletEnabled val="1"/>
        </dgm:presLayoutVars>
      </dgm:prSet>
      <dgm:spPr>
        <a:prstGeom prst="roundRect">
          <a:avLst/>
        </a:prstGeom>
      </dgm:spPr>
      <dgm:t>
        <a:bodyPr/>
        <a:lstStyle/>
        <a:p>
          <a:endParaRPr lang="en-US"/>
        </a:p>
      </dgm:t>
    </dgm:pt>
    <dgm:pt modelId="{B5E9F173-3CBE-43C3-9AB1-9EA0873745C0}" type="pres">
      <dgm:prSet presAssocID="{E5D8A00A-C9D8-44F7-AE68-B6D806C056F2}" presName="spacing" presStyleCnt="0"/>
      <dgm:spPr/>
    </dgm:pt>
    <dgm:pt modelId="{8BC4C61C-C1EF-4FE0-8565-8424FE383C69}" type="pres">
      <dgm:prSet presAssocID="{9F5BFA10-0013-4C0E-8C7B-1BB2724EB9DB}" presName="composite" presStyleCnt="0"/>
      <dgm:spPr/>
    </dgm:pt>
    <dgm:pt modelId="{30556A4D-A415-4B60-BBF8-54F706A8A57C}" type="pres">
      <dgm:prSet presAssocID="{9F5BFA10-0013-4C0E-8C7B-1BB2724EB9DB}" presName="imgShp" presStyleLbl="fgImgPlace1" presStyleIdx="2" presStyleCnt="4" custScaleX="80797" custScaleY="80797" custLinFactX="-44696" custLinFactNeighborX="-100000" custLinFactNeighborY="-605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 b="-1000"/>
          </a:stretch>
        </a:blipFill>
        <a:ln>
          <a:solidFill>
            <a:schemeClr val="tx2"/>
          </a:solidFill>
        </a:ln>
      </dgm:spPr>
    </dgm:pt>
    <dgm:pt modelId="{DED8F73A-4458-4CD6-BC63-B423C1389BA7}" type="pres">
      <dgm:prSet presAssocID="{9F5BFA10-0013-4C0E-8C7B-1BB2724EB9DB}" presName="txShp" presStyleLbl="node1" presStyleIdx="2" presStyleCnt="4" custScaleX="142951" custLinFactNeighborX="-312">
        <dgm:presLayoutVars>
          <dgm:bulletEnabled val="1"/>
        </dgm:presLayoutVars>
      </dgm:prSet>
      <dgm:spPr>
        <a:prstGeom prst="roundRect">
          <a:avLst/>
        </a:prstGeom>
      </dgm:spPr>
      <dgm:t>
        <a:bodyPr/>
        <a:lstStyle/>
        <a:p>
          <a:endParaRPr lang="en-US"/>
        </a:p>
      </dgm:t>
    </dgm:pt>
    <dgm:pt modelId="{4E031F00-9840-4257-9C42-0CA7D4A785A9}" type="pres">
      <dgm:prSet presAssocID="{6E984ADE-B947-4451-A7C0-991582898603}" presName="spacing" presStyleCnt="0"/>
      <dgm:spPr/>
    </dgm:pt>
    <dgm:pt modelId="{9941AD30-08DF-461A-8886-CCED81890104}" type="pres">
      <dgm:prSet presAssocID="{D047C7A1-1BD9-49B5-9BC4-1F09A599C116}" presName="composite" presStyleCnt="0"/>
      <dgm:spPr/>
    </dgm:pt>
    <dgm:pt modelId="{0FA2CC68-7880-4328-B4BA-566984D4DC0F}" type="pres">
      <dgm:prSet presAssocID="{D047C7A1-1BD9-49B5-9BC4-1F09A599C116}" presName="imgShp" presStyleLbl="fgImgPlace1" presStyleIdx="3" presStyleCnt="4" custScaleX="80797" custScaleY="80797" custLinFactX="-47900" custLinFactNeighborX="-100000" custLinFactNeighborY="-4810"/>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1000" b="-1000"/>
          </a:stretch>
        </a:blipFill>
        <a:ln>
          <a:solidFill>
            <a:schemeClr val="tx2"/>
          </a:solidFill>
        </a:ln>
      </dgm:spPr>
    </dgm:pt>
    <dgm:pt modelId="{B52FC8FF-5DDF-42D6-9C36-F0863D51933C}" type="pres">
      <dgm:prSet presAssocID="{D047C7A1-1BD9-49B5-9BC4-1F09A599C116}" presName="txShp" presStyleLbl="node1" presStyleIdx="3" presStyleCnt="4" custScaleX="142951" custLinFactNeighborX="-312">
        <dgm:presLayoutVars>
          <dgm:bulletEnabled val="1"/>
        </dgm:presLayoutVars>
      </dgm:prSet>
      <dgm:spPr>
        <a:prstGeom prst="roundRect">
          <a:avLst/>
        </a:prstGeom>
      </dgm:spPr>
      <dgm:t>
        <a:bodyPr/>
        <a:lstStyle/>
        <a:p>
          <a:endParaRPr lang="en-US"/>
        </a:p>
      </dgm:t>
    </dgm:pt>
  </dgm:ptLst>
  <dgm:cxnLst>
    <dgm:cxn modelId="{2B20AFB8-33A6-4100-99A3-995698BC401F}" type="presOf" srcId="{9F5BFA10-0013-4C0E-8C7B-1BB2724EB9DB}" destId="{DED8F73A-4458-4CD6-BC63-B423C1389BA7}" srcOrd="0" destOrd="0" presId="urn:microsoft.com/office/officeart/2005/8/layout/vList3"/>
    <dgm:cxn modelId="{81A8A9EC-058C-4989-A28D-13AF20DE09FE}" srcId="{FFDADFBC-B67E-4409-8662-B16BA360D1CB}" destId="{32343B74-591E-4433-A019-052AD044C7BA}" srcOrd="0" destOrd="0" parTransId="{97010FC4-5F34-4E84-8F84-3E38267235B2}" sibTransId="{D1029024-6439-4E7F-9745-08202DFD0FDF}"/>
    <dgm:cxn modelId="{3791020D-97A5-4190-B2C2-0678E374C9E0}" type="presOf" srcId="{D047C7A1-1BD9-49B5-9BC4-1F09A599C116}" destId="{B52FC8FF-5DDF-42D6-9C36-F0863D51933C}" srcOrd="0" destOrd="0" presId="urn:microsoft.com/office/officeart/2005/8/layout/vList3"/>
    <dgm:cxn modelId="{E83417FD-224A-419D-97DD-7A530E29B08F}" srcId="{FFDADFBC-B67E-4409-8662-B16BA360D1CB}" destId="{D047C7A1-1BD9-49B5-9BC4-1F09A599C116}" srcOrd="3" destOrd="0" parTransId="{9C66E7F0-A96A-4B00-96C1-91A1FE966969}" sibTransId="{7EDFC31E-9225-493D-A5C6-46DFA7ED1E4C}"/>
    <dgm:cxn modelId="{7E537C03-E739-48DE-ABEA-B010577C9694}" srcId="{FFDADFBC-B67E-4409-8662-B16BA360D1CB}" destId="{F98394A4-9459-40EA-AA00-DDF04592224B}" srcOrd="1" destOrd="0" parTransId="{C72BD0EF-6B44-4144-8386-281DC89A04FC}" sibTransId="{E5D8A00A-C9D8-44F7-AE68-B6D806C056F2}"/>
    <dgm:cxn modelId="{20545E0B-315D-4C59-8022-B90297E743EA}" type="presOf" srcId="{32343B74-591E-4433-A019-052AD044C7BA}" destId="{A0371123-618F-45E7-A11A-53673471437C}" srcOrd="0" destOrd="0" presId="urn:microsoft.com/office/officeart/2005/8/layout/vList3"/>
    <dgm:cxn modelId="{3B8DA5E8-D6EB-4B7E-8D3C-46DC61A96D05}" type="presOf" srcId="{FFDADFBC-B67E-4409-8662-B16BA360D1CB}" destId="{4E77A49F-6AE9-4A4F-84B0-17017C41AED6}" srcOrd="0" destOrd="0" presId="urn:microsoft.com/office/officeart/2005/8/layout/vList3"/>
    <dgm:cxn modelId="{FE823976-768A-40DE-B771-9C2DBFB27393}" type="presOf" srcId="{F98394A4-9459-40EA-AA00-DDF04592224B}" destId="{DB964A3F-AFD1-4FA5-8CC2-386D9D137A01}" srcOrd="0" destOrd="0" presId="urn:microsoft.com/office/officeart/2005/8/layout/vList3"/>
    <dgm:cxn modelId="{566EEA19-283E-44E1-82ED-80020FD7DD50}" srcId="{FFDADFBC-B67E-4409-8662-B16BA360D1CB}" destId="{9F5BFA10-0013-4C0E-8C7B-1BB2724EB9DB}" srcOrd="2" destOrd="0" parTransId="{F086317C-7DE5-4F89-9F7F-BC5F4556285E}" sibTransId="{6E984ADE-B947-4451-A7C0-991582898603}"/>
    <dgm:cxn modelId="{CD262995-D0CD-412B-BAB0-6CDFEAA569A0}" type="presParOf" srcId="{4E77A49F-6AE9-4A4F-84B0-17017C41AED6}" destId="{E7BF4F59-CBEA-4DB9-B14F-F931954D7FDE}" srcOrd="0" destOrd="0" presId="urn:microsoft.com/office/officeart/2005/8/layout/vList3"/>
    <dgm:cxn modelId="{AEC8A1D0-1363-4759-B87D-B85171B8F85F}" type="presParOf" srcId="{E7BF4F59-CBEA-4DB9-B14F-F931954D7FDE}" destId="{3F8AFCE9-7EAB-471C-ACE0-3759661A6A99}" srcOrd="0" destOrd="0" presId="urn:microsoft.com/office/officeart/2005/8/layout/vList3"/>
    <dgm:cxn modelId="{9B1D0AA9-0ADF-4362-8A5F-BF830F74D388}" type="presParOf" srcId="{E7BF4F59-CBEA-4DB9-B14F-F931954D7FDE}" destId="{A0371123-618F-45E7-A11A-53673471437C}" srcOrd="1" destOrd="0" presId="urn:microsoft.com/office/officeart/2005/8/layout/vList3"/>
    <dgm:cxn modelId="{D11A7145-BF99-4246-9CBA-0AEEDFAA0D6A}" type="presParOf" srcId="{4E77A49F-6AE9-4A4F-84B0-17017C41AED6}" destId="{E937B04C-9972-480A-BE45-D1AE40B75C18}" srcOrd="1" destOrd="0" presId="urn:microsoft.com/office/officeart/2005/8/layout/vList3"/>
    <dgm:cxn modelId="{DFDECB36-AE1B-4132-B291-9FAFFE0D06CE}" type="presParOf" srcId="{4E77A49F-6AE9-4A4F-84B0-17017C41AED6}" destId="{3ADFF4A6-90AE-45A3-BAC8-367563C3B38C}" srcOrd="2" destOrd="0" presId="urn:microsoft.com/office/officeart/2005/8/layout/vList3"/>
    <dgm:cxn modelId="{3463C94C-721C-406F-AE3C-93B83D4D5F6A}" type="presParOf" srcId="{3ADFF4A6-90AE-45A3-BAC8-367563C3B38C}" destId="{AFD2CFFA-9FEC-4C4B-9286-F165A7B1FB94}" srcOrd="0" destOrd="0" presId="urn:microsoft.com/office/officeart/2005/8/layout/vList3"/>
    <dgm:cxn modelId="{0F2A30CC-AB90-4902-A8AF-478396457F27}" type="presParOf" srcId="{3ADFF4A6-90AE-45A3-BAC8-367563C3B38C}" destId="{DB964A3F-AFD1-4FA5-8CC2-386D9D137A01}" srcOrd="1" destOrd="0" presId="urn:microsoft.com/office/officeart/2005/8/layout/vList3"/>
    <dgm:cxn modelId="{D1549702-B28C-4797-B32C-1AB562658D3A}" type="presParOf" srcId="{4E77A49F-6AE9-4A4F-84B0-17017C41AED6}" destId="{B5E9F173-3CBE-43C3-9AB1-9EA0873745C0}" srcOrd="3" destOrd="0" presId="urn:microsoft.com/office/officeart/2005/8/layout/vList3"/>
    <dgm:cxn modelId="{2F2588BF-7A5C-482F-84BF-88C79B8FB4D9}" type="presParOf" srcId="{4E77A49F-6AE9-4A4F-84B0-17017C41AED6}" destId="{8BC4C61C-C1EF-4FE0-8565-8424FE383C69}" srcOrd="4" destOrd="0" presId="urn:microsoft.com/office/officeart/2005/8/layout/vList3"/>
    <dgm:cxn modelId="{0C54EBC4-BFA6-4B9D-ADE1-D47005952C55}" type="presParOf" srcId="{8BC4C61C-C1EF-4FE0-8565-8424FE383C69}" destId="{30556A4D-A415-4B60-BBF8-54F706A8A57C}" srcOrd="0" destOrd="0" presId="urn:microsoft.com/office/officeart/2005/8/layout/vList3"/>
    <dgm:cxn modelId="{41B9A157-B04E-41D9-A74D-C41E24E228D1}" type="presParOf" srcId="{8BC4C61C-C1EF-4FE0-8565-8424FE383C69}" destId="{DED8F73A-4458-4CD6-BC63-B423C1389BA7}" srcOrd="1" destOrd="0" presId="urn:microsoft.com/office/officeart/2005/8/layout/vList3"/>
    <dgm:cxn modelId="{3F1581FC-B9FC-432A-957E-2EFEEF3E6F3C}" type="presParOf" srcId="{4E77A49F-6AE9-4A4F-84B0-17017C41AED6}" destId="{4E031F00-9840-4257-9C42-0CA7D4A785A9}" srcOrd="5" destOrd="0" presId="urn:microsoft.com/office/officeart/2005/8/layout/vList3"/>
    <dgm:cxn modelId="{E72AFCA5-E2DD-4BA4-8E58-65B3051B302E}" type="presParOf" srcId="{4E77A49F-6AE9-4A4F-84B0-17017C41AED6}" destId="{9941AD30-08DF-461A-8886-CCED81890104}" srcOrd="6" destOrd="0" presId="urn:microsoft.com/office/officeart/2005/8/layout/vList3"/>
    <dgm:cxn modelId="{76C7A9E3-8D72-44C0-8C30-CBD5CAE9EF42}" type="presParOf" srcId="{9941AD30-08DF-461A-8886-CCED81890104}" destId="{0FA2CC68-7880-4328-B4BA-566984D4DC0F}" srcOrd="0" destOrd="0" presId="urn:microsoft.com/office/officeart/2005/8/layout/vList3"/>
    <dgm:cxn modelId="{5655D46A-1CE5-420E-A07E-22A635685A14}" type="presParOf" srcId="{9941AD30-08DF-461A-8886-CCED81890104}" destId="{B52FC8FF-5DDF-42D6-9C36-F0863D51933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A17A9E-CD69-4510-817E-3D3AC7D029BD}"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endParaRPr lang="en-US"/>
        </a:p>
      </dgm:t>
    </dgm:pt>
    <dgm:pt modelId="{D63AC4A2-9EE3-4431-886B-44309F09C2A8}">
      <dgm:prSet phldrT="[Text]" custT="1"/>
      <dgm:spPr/>
      <dgm:t>
        <a:bodyPr lIns="0" rIns="0"/>
        <a:lstStyle/>
        <a:p>
          <a:r>
            <a:rPr lang="en-US" sz="2800" dirty="0">
              <a:latin typeface="Arial" panose="020B0604020202020204" pitchFamily="34" charset="0"/>
              <a:cs typeface="Arial" panose="020B0604020202020204" pitchFamily="34" charset="0"/>
            </a:rPr>
            <a:t>PJ Authority</a:t>
          </a:r>
        </a:p>
      </dgm:t>
    </dgm:pt>
    <dgm:pt modelId="{A6761C10-DC92-4CD8-ABDD-ECAD62EF3865}" type="parTrans" cxnId="{3069BA81-BF6A-4895-BA54-43B71C086C66}">
      <dgm:prSet/>
      <dgm:spPr/>
      <dgm:t>
        <a:bodyPr/>
        <a:lstStyle/>
        <a:p>
          <a:endParaRPr lang="en-US" sz="2400">
            <a:latin typeface="Arial" panose="020B0604020202020204" pitchFamily="34" charset="0"/>
            <a:cs typeface="Arial" panose="020B0604020202020204" pitchFamily="34" charset="0"/>
          </a:endParaRPr>
        </a:p>
      </dgm:t>
    </dgm:pt>
    <dgm:pt modelId="{E9BA4B3D-7F12-42A6-95B7-E0F77951B481}" type="sibTrans" cxnId="{3069BA81-BF6A-4895-BA54-43B71C086C66}">
      <dgm:prSet/>
      <dgm:spPr/>
      <dgm:t>
        <a:bodyPr/>
        <a:lstStyle/>
        <a:p>
          <a:endParaRPr lang="en-US" sz="2400">
            <a:latin typeface="Arial" panose="020B0604020202020204" pitchFamily="34" charset="0"/>
            <a:cs typeface="Arial" panose="020B0604020202020204" pitchFamily="34" charset="0"/>
          </a:endParaRPr>
        </a:p>
      </dgm:t>
    </dgm:pt>
    <dgm:pt modelId="{E56FC23F-1ABA-484E-9A6D-5E283D6F4F39}">
      <dgm:prSet phldrT="[Text]" custT="1"/>
      <dgm:spPr/>
      <dgm:t>
        <a:bodyPr/>
        <a:lstStyle/>
        <a:p>
          <a:r>
            <a:rPr lang="en-US" sz="2400" dirty="0">
              <a:latin typeface="Arial" panose="020B0604020202020204" pitchFamily="34" charset="0"/>
              <a:cs typeface="Arial" panose="020B0604020202020204" pitchFamily="34" charset="0"/>
            </a:rPr>
            <a:t>Dependency status</a:t>
          </a:r>
        </a:p>
      </dgm:t>
    </dgm:pt>
    <dgm:pt modelId="{D415B669-8E68-4FFF-B53E-215F35E03D3F}" type="parTrans" cxnId="{B28D38B2-3517-45F5-99CF-4A17AFDEABD3}">
      <dgm:prSet custT="1"/>
      <dgm:spPr/>
      <dgm:t>
        <a:bodyPr/>
        <a:lstStyle/>
        <a:p>
          <a:endParaRPr lang="en-US" sz="2400">
            <a:latin typeface="Arial" panose="020B0604020202020204" pitchFamily="34" charset="0"/>
            <a:cs typeface="Arial" panose="020B0604020202020204" pitchFamily="34" charset="0"/>
          </a:endParaRPr>
        </a:p>
      </dgm:t>
    </dgm:pt>
    <dgm:pt modelId="{4F312BE0-84F9-4620-9B3C-A3370E71BBC3}" type="sibTrans" cxnId="{B28D38B2-3517-45F5-99CF-4A17AFDEABD3}">
      <dgm:prSet/>
      <dgm:spPr/>
      <dgm:t>
        <a:bodyPr/>
        <a:lstStyle/>
        <a:p>
          <a:endParaRPr lang="en-US" sz="2400">
            <a:latin typeface="Arial" panose="020B0604020202020204" pitchFamily="34" charset="0"/>
            <a:cs typeface="Arial" panose="020B0604020202020204" pitchFamily="34" charset="0"/>
          </a:endParaRPr>
        </a:p>
      </dgm:t>
    </dgm:pt>
    <dgm:pt modelId="{22562A62-7FED-4CFC-8775-4F981C841485}">
      <dgm:prSet phldrT="[Text]" custT="1"/>
      <dgm:spPr/>
      <dgm:t>
        <a:bodyPr/>
        <a:lstStyle/>
        <a:p>
          <a:r>
            <a:rPr lang="en-US" sz="2400" dirty="0">
              <a:latin typeface="Arial" panose="020B0604020202020204" pitchFamily="34" charset="0"/>
              <a:cs typeface="Arial" panose="020B0604020202020204" pitchFamily="34" charset="0"/>
            </a:rPr>
            <a:t>Need analysis data elements</a:t>
          </a:r>
        </a:p>
      </dgm:t>
    </dgm:pt>
    <dgm:pt modelId="{A730EA20-AC8E-43B5-B769-D47244986C71}" type="parTrans" cxnId="{9AA5AAEA-7E0E-4027-BEA3-624AFEA55C02}">
      <dgm:prSet custT="1"/>
      <dgm:spPr/>
      <dgm:t>
        <a:bodyPr/>
        <a:lstStyle/>
        <a:p>
          <a:endParaRPr lang="en-US" sz="2400">
            <a:latin typeface="Arial" panose="020B0604020202020204" pitchFamily="34" charset="0"/>
            <a:cs typeface="Arial" panose="020B0604020202020204" pitchFamily="34" charset="0"/>
          </a:endParaRPr>
        </a:p>
      </dgm:t>
    </dgm:pt>
    <dgm:pt modelId="{825F4B24-11D1-40BB-87AD-C4F665A8DFB7}" type="sibTrans" cxnId="{9AA5AAEA-7E0E-4027-BEA3-624AFEA55C02}">
      <dgm:prSet/>
      <dgm:spPr/>
      <dgm:t>
        <a:bodyPr/>
        <a:lstStyle/>
        <a:p>
          <a:endParaRPr lang="en-US" sz="2400">
            <a:latin typeface="Arial" panose="020B0604020202020204" pitchFamily="34" charset="0"/>
            <a:cs typeface="Arial" panose="020B0604020202020204" pitchFamily="34" charset="0"/>
          </a:endParaRPr>
        </a:p>
      </dgm:t>
    </dgm:pt>
    <dgm:pt modelId="{89F8FA91-C5D5-478A-A00A-D34E5849D013}">
      <dgm:prSet phldrT="[Text]" custT="1"/>
      <dgm:spPr/>
      <dgm:t>
        <a:bodyPr tIns="91440"/>
        <a:lstStyle/>
        <a:p>
          <a:r>
            <a:rPr lang="en-US" sz="2200" dirty="0">
              <a:latin typeface="Arial" panose="020B0604020202020204" pitchFamily="34" charset="0"/>
              <a:cs typeface="Arial" panose="020B0604020202020204" pitchFamily="34" charset="0"/>
            </a:rPr>
            <a:t>Expected family contribution (EFC)</a:t>
          </a:r>
        </a:p>
      </dgm:t>
    </dgm:pt>
    <dgm:pt modelId="{3D9330C3-606A-4FFC-8AA6-A8EA4E47B42B}" type="parTrans" cxnId="{6F1EF7F5-246D-4DD1-8496-4F2E78EE3C72}">
      <dgm:prSet custT="1"/>
      <dgm:spPr/>
      <dgm:t>
        <a:bodyPr/>
        <a:lstStyle/>
        <a:p>
          <a:endParaRPr lang="en-US" sz="2400">
            <a:latin typeface="Arial" panose="020B0604020202020204" pitchFamily="34" charset="0"/>
            <a:cs typeface="Arial" panose="020B0604020202020204" pitchFamily="34" charset="0"/>
          </a:endParaRPr>
        </a:p>
      </dgm:t>
    </dgm:pt>
    <dgm:pt modelId="{9502FBD6-876B-40CB-BF80-A0B1B108BBE2}" type="sibTrans" cxnId="{6F1EF7F5-246D-4DD1-8496-4F2E78EE3C72}">
      <dgm:prSet/>
      <dgm:spPr/>
      <dgm:t>
        <a:bodyPr/>
        <a:lstStyle/>
        <a:p>
          <a:endParaRPr lang="en-US" sz="2400">
            <a:latin typeface="Arial" panose="020B0604020202020204" pitchFamily="34" charset="0"/>
            <a:cs typeface="Arial" panose="020B0604020202020204" pitchFamily="34" charset="0"/>
          </a:endParaRPr>
        </a:p>
      </dgm:t>
    </dgm:pt>
    <dgm:pt modelId="{F9A59FF8-DD60-4B71-90D2-8F64D2EFDEDF}">
      <dgm:prSet phldrT="[Text]" custT="1"/>
      <dgm:spPr/>
      <dgm:t>
        <a:bodyPr tIns="91440"/>
        <a:lstStyle/>
        <a:p>
          <a:r>
            <a:rPr lang="en-US" sz="2400" dirty="0">
              <a:latin typeface="Arial" panose="020B0604020202020204" pitchFamily="34" charset="0"/>
              <a:cs typeface="Arial" panose="020B0604020202020204" pitchFamily="34" charset="0"/>
            </a:rPr>
            <a:t>Cost of attendance (COA)</a:t>
          </a:r>
        </a:p>
      </dgm:t>
    </dgm:pt>
    <dgm:pt modelId="{8F1B568A-5E94-4006-B239-60B83D2D7804}" type="parTrans" cxnId="{A04138C0-D239-4EF8-9F7A-3B5441D88BB3}">
      <dgm:prSet custT="1"/>
      <dgm:spPr/>
      <dgm:t>
        <a:bodyPr/>
        <a:lstStyle/>
        <a:p>
          <a:endParaRPr lang="en-US" sz="2400">
            <a:latin typeface="Arial" panose="020B0604020202020204" pitchFamily="34" charset="0"/>
            <a:cs typeface="Arial" panose="020B0604020202020204" pitchFamily="34" charset="0"/>
          </a:endParaRPr>
        </a:p>
      </dgm:t>
    </dgm:pt>
    <dgm:pt modelId="{04A5405C-23D7-4298-8474-3B3584DFE4E1}" type="sibTrans" cxnId="{A04138C0-D239-4EF8-9F7A-3B5441D88BB3}">
      <dgm:prSet/>
      <dgm:spPr/>
      <dgm:t>
        <a:bodyPr/>
        <a:lstStyle/>
        <a:p>
          <a:endParaRPr lang="en-US" sz="2400">
            <a:latin typeface="Arial" panose="020B0604020202020204" pitchFamily="34" charset="0"/>
            <a:cs typeface="Arial" panose="020B0604020202020204" pitchFamily="34" charset="0"/>
          </a:endParaRPr>
        </a:p>
      </dgm:t>
    </dgm:pt>
    <dgm:pt modelId="{E9B754FF-D52D-4FB4-85DB-314A141268C9}">
      <dgm:prSet phldrT="[Text]" custT="1"/>
      <dgm:spPr/>
      <dgm:t>
        <a:bodyPr/>
        <a:lstStyle/>
        <a:p>
          <a:r>
            <a:rPr lang="en-US" sz="2400" dirty="0">
              <a:latin typeface="Arial" panose="020B0604020202020204" pitchFamily="34" charset="0"/>
              <a:cs typeface="Arial" panose="020B0604020202020204" pitchFamily="34" charset="0"/>
            </a:rPr>
            <a:t>Direct Loan eligibility</a:t>
          </a:r>
        </a:p>
      </dgm:t>
    </dgm:pt>
    <dgm:pt modelId="{331A0813-D72F-46AB-A9CF-CF48748CAF82}" type="parTrans" cxnId="{3CA181CA-0632-468D-9837-A9DF2B2952B1}">
      <dgm:prSet custT="1"/>
      <dgm:spPr/>
      <dgm:t>
        <a:bodyPr/>
        <a:lstStyle/>
        <a:p>
          <a:endParaRPr lang="en-US" sz="2400">
            <a:latin typeface="Arial" panose="020B0604020202020204" pitchFamily="34" charset="0"/>
            <a:cs typeface="Arial" panose="020B0604020202020204" pitchFamily="34" charset="0"/>
          </a:endParaRPr>
        </a:p>
      </dgm:t>
    </dgm:pt>
    <dgm:pt modelId="{FA01F4F6-BA55-454A-8388-415D85324B7B}" type="sibTrans" cxnId="{3CA181CA-0632-468D-9837-A9DF2B2952B1}">
      <dgm:prSet/>
      <dgm:spPr/>
      <dgm:t>
        <a:bodyPr/>
        <a:lstStyle/>
        <a:p>
          <a:endParaRPr lang="en-US" sz="2400">
            <a:latin typeface="Arial" panose="020B0604020202020204" pitchFamily="34" charset="0"/>
            <a:cs typeface="Arial" panose="020B0604020202020204" pitchFamily="34" charset="0"/>
          </a:endParaRPr>
        </a:p>
      </dgm:t>
    </dgm:pt>
    <dgm:pt modelId="{4E42043F-EA94-4A25-BD19-50BB638A1319}">
      <dgm:prSet phldrT="[Text]" custT="1"/>
      <dgm:spPr/>
      <dgm:t>
        <a:bodyPr tIns="91440"/>
        <a:lstStyle/>
        <a:p>
          <a:r>
            <a:rPr lang="en-US" sz="2200" dirty="0">
              <a:latin typeface="Arial" panose="020B0604020202020204" pitchFamily="34" charset="0"/>
              <a:cs typeface="Arial" panose="020B0604020202020204" pitchFamily="34" charset="0"/>
            </a:rPr>
            <a:t>Satisfactory academic progress (SAP)</a:t>
          </a:r>
        </a:p>
      </dgm:t>
    </dgm:pt>
    <dgm:pt modelId="{2DE95F80-2C36-4D5B-B5E8-5EEA99887C6A}" type="parTrans" cxnId="{30AFEC12-E38B-456A-9D2E-2C37FB4C648D}">
      <dgm:prSet custT="1"/>
      <dgm:spPr/>
      <dgm:t>
        <a:bodyPr/>
        <a:lstStyle/>
        <a:p>
          <a:endParaRPr lang="en-US" sz="2400">
            <a:latin typeface="Arial" panose="020B0604020202020204" pitchFamily="34" charset="0"/>
            <a:cs typeface="Arial" panose="020B0604020202020204" pitchFamily="34" charset="0"/>
          </a:endParaRPr>
        </a:p>
      </dgm:t>
    </dgm:pt>
    <dgm:pt modelId="{2AAE155E-0439-4302-9845-0EE721C9550E}" type="sibTrans" cxnId="{30AFEC12-E38B-456A-9D2E-2C37FB4C648D}">
      <dgm:prSet/>
      <dgm:spPr/>
      <dgm:t>
        <a:bodyPr/>
        <a:lstStyle/>
        <a:p>
          <a:endParaRPr lang="en-US" sz="2400">
            <a:latin typeface="Arial" panose="020B0604020202020204" pitchFamily="34" charset="0"/>
            <a:cs typeface="Arial" panose="020B0604020202020204" pitchFamily="34" charset="0"/>
          </a:endParaRPr>
        </a:p>
      </dgm:t>
    </dgm:pt>
    <dgm:pt modelId="{AFF8BADC-70C3-4CAA-BE2D-133AA5392DFD}" type="pres">
      <dgm:prSet presAssocID="{AAA17A9E-CD69-4510-817E-3D3AC7D029BD}" presName="cycle" presStyleCnt="0">
        <dgm:presLayoutVars>
          <dgm:chMax val="1"/>
          <dgm:dir/>
          <dgm:animLvl val="ctr"/>
          <dgm:resizeHandles val="exact"/>
        </dgm:presLayoutVars>
      </dgm:prSet>
      <dgm:spPr/>
      <dgm:t>
        <a:bodyPr/>
        <a:lstStyle/>
        <a:p>
          <a:endParaRPr lang="en-US"/>
        </a:p>
      </dgm:t>
    </dgm:pt>
    <dgm:pt modelId="{22F3F462-B195-4F59-9376-C00AFFA1BC8F}" type="pres">
      <dgm:prSet presAssocID="{D63AC4A2-9EE3-4431-886B-44309F09C2A8}" presName="centerShape" presStyleLbl="node0" presStyleIdx="0" presStyleCnt="1" custScaleX="178687" custScaleY="133836" custLinFactNeighborY="770"/>
      <dgm:spPr/>
      <dgm:t>
        <a:bodyPr/>
        <a:lstStyle/>
        <a:p>
          <a:endParaRPr lang="en-US"/>
        </a:p>
      </dgm:t>
    </dgm:pt>
    <dgm:pt modelId="{40652852-F161-4C47-B6BE-99DC9614D540}" type="pres">
      <dgm:prSet presAssocID="{D415B669-8E68-4FFF-B53E-215F35E03D3F}" presName="Name9" presStyleLbl="parChTrans1D2" presStyleIdx="0" presStyleCnt="6"/>
      <dgm:spPr/>
      <dgm:t>
        <a:bodyPr/>
        <a:lstStyle/>
        <a:p>
          <a:endParaRPr lang="en-US"/>
        </a:p>
      </dgm:t>
    </dgm:pt>
    <dgm:pt modelId="{6B1D248C-BD8A-4C54-919E-6A0C65A5E21A}" type="pres">
      <dgm:prSet presAssocID="{D415B669-8E68-4FFF-B53E-215F35E03D3F}" presName="connTx" presStyleLbl="parChTrans1D2" presStyleIdx="0" presStyleCnt="6"/>
      <dgm:spPr/>
      <dgm:t>
        <a:bodyPr/>
        <a:lstStyle/>
        <a:p>
          <a:endParaRPr lang="en-US"/>
        </a:p>
      </dgm:t>
    </dgm:pt>
    <dgm:pt modelId="{B8E895B2-6F5C-4CF3-B2E1-BD4315514D28}" type="pres">
      <dgm:prSet presAssocID="{E56FC23F-1ABA-484E-9A6D-5E283D6F4F39}" presName="node" presStyleLbl="node1" presStyleIdx="0" presStyleCnt="6" custScaleX="190096" custScaleY="111709">
        <dgm:presLayoutVars>
          <dgm:bulletEnabled val="1"/>
        </dgm:presLayoutVars>
      </dgm:prSet>
      <dgm:spPr/>
      <dgm:t>
        <a:bodyPr/>
        <a:lstStyle/>
        <a:p>
          <a:endParaRPr lang="en-US"/>
        </a:p>
      </dgm:t>
    </dgm:pt>
    <dgm:pt modelId="{2C2286D4-BCFA-4CA9-9145-EA9FDA6B327C}" type="pres">
      <dgm:prSet presAssocID="{A730EA20-AC8E-43B5-B769-D47244986C71}" presName="Name9" presStyleLbl="parChTrans1D2" presStyleIdx="1" presStyleCnt="6"/>
      <dgm:spPr/>
      <dgm:t>
        <a:bodyPr/>
        <a:lstStyle/>
        <a:p>
          <a:endParaRPr lang="en-US"/>
        </a:p>
      </dgm:t>
    </dgm:pt>
    <dgm:pt modelId="{501B075B-4C3E-41D9-B8B1-60894558B137}" type="pres">
      <dgm:prSet presAssocID="{A730EA20-AC8E-43B5-B769-D47244986C71}" presName="connTx" presStyleLbl="parChTrans1D2" presStyleIdx="1" presStyleCnt="6"/>
      <dgm:spPr/>
      <dgm:t>
        <a:bodyPr/>
        <a:lstStyle/>
        <a:p>
          <a:endParaRPr lang="en-US"/>
        </a:p>
      </dgm:t>
    </dgm:pt>
    <dgm:pt modelId="{1FDECDBE-9DF2-4AF8-9A53-F7EC9B496CE7}" type="pres">
      <dgm:prSet presAssocID="{22562A62-7FED-4CFC-8775-4F981C841485}" presName="node" presStyleLbl="node1" presStyleIdx="1" presStyleCnt="6" custScaleX="158343" custScaleY="121142" custRadScaleRad="170590" custRadScaleInc="3759">
        <dgm:presLayoutVars>
          <dgm:bulletEnabled val="1"/>
        </dgm:presLayoutVars>
      </dgm:prSet>
      <dgm:spPr/>
      <dgm:t>
        <a:bodyPr/>
        <a:lstStyle/>
        <a:p>
          <a:endParaRPr lang="en-US"/>
        </a:p>
      </dgm:t>
    </dgm:pt>
    <dgm:pt modelId="{370CBBBD-993A-4472-9735-87032D6195BC}" type="pres">
      <dgm:prSet presAssocID="{3D9330C3-606A-4FFC-8AA6-A8EA4E47B42B}" presName="Name9" presStyleLbl="parChTrans1D2" presStyleIdx="2" presStyleCnt="6"/>
      <dgm:spPr/>
      <dgm:t>
        <a:bodyPr/>
        <a:lstStyle/>
        <a:p>
          <a:endParaRPr lang="en-US"/>
        </a:p>
      </dgm:t>
    </dgm:pt>
    <dgm:pt modelId="{4B39CBB3-7A00-4E68-B94E-BECEA979D7CD}" type="pres">
      <dgm:prSet presAssocID="{3D9330C3-606A-4FFC-8AA6-A8EA4E47B42B}" presName="connTx" presStyleLbl="parChTrans1D2" presStyleIdx="2" presStyleCnt="6"/>
      <dgm:spPr/>
      <dgm:t>
        <a:bodyPr/>
        <a:lstStyle/>
        <a:p>
          <a:endParaRPr lang="en-US"/>
        </a:p>
      </dgm:t>
    </dgm:pt>
    <dgm:pt modelId="{7C2EFB69-1EB2-46D2-8E97-F4434B27D049}" type="pres">
      <dgm:prSet presAssocID="{89F8FA91-C5D5-478A-A00A-D34E5849D013}" presName="node" presStyleLbl="node1" presStyleIdx="2" presStyleCnt="6" custScaleX="160981" custScaleY="122176" custRadScaleRad="165270" custRadScaleInc="-32073">
        <dgm:presLayoutVars>
          <dgm:bulletEnabled val="1"/>
        </dgm:presLayoutVars>
      </dgm:prSet>
      <dgm:spPr/>
      <dgm:t>
        <a:bodyPr/>
        <a:lstStyle/>
        <a:p>
          <a:endParaRPr lang="en-US"/>
        </a:p>
      </dgm:t>
    </dgm:pt>
    <dgm:pt modelId="{FDDA9024-401A-4A9B-9D3B-5006C4D0D38A}" type="pres">
      <dgm:prSet presAssocID="{8F1B568A-5E94-4006-B239-60B83D2D7804}" presName="Name9" presStyleLbl="parChTrans1D2" presStyleIdx="3" presStyleCnt="6"/>
      <dgm:spPr/>
      <dgm:t>
        <a:bodyPr/>
        <a:lstStyle/>
        <a:p>
          <a:endParaRPr lang="en-US"/>
        </a:p>
      </dgm:t>
    </dgm:pt>
    <dgm:pt modelId="{E603AEED-2F60-4369-B766-CD784337738B}" type="pres">
      <dgm:prSet presAssocID="{8F1B568A-5E94-4006-B239-60B83D2D7804}" presName="connTx" presStyleLbl="parChTrans1D2" presStyleIdx="3" presStyleCnt="6"/>
      <dgm:spPr/>
      <dgm:t>
        <a:bodyPr/>
        <a:lstStyle/>
        <a:p>
          <a:endParaRPr lang="en-US"/>
        </a:p>
      </dgm:t>
    </dgm:pt>
    <dgm:pt modelId="{2EE48875-2A82-4132-8E91-ADE02C879F3B}" type="pres">
      <dgm:prSet presAssocID="{F9A59FF8-DD60-4B71-90D2-8F64D2EFDEDF}" presName="node" presStyleLbl="node1" presStyleIdx="3" presStyleCnt="6" custScaleX="173388" custRadScaleRad="112997" custRadScaleInc="-2372">
        <dgm:presLayoutVars>
          <dgm:bulletEnabled val="1"/>
        </dgm:presLayoutVars>
      </dgm:prSet>
      <dgm:spPr/>
      <dgm:t>
        <a:bodyPr/>
        <a:lstStyle/>
        <a:p>
          <a:endParaRPr lang="en-US"/>
        </a:p>
      </dgm:t>
    </dgm:pt>
    <dgm:pt modelId="{1E718E45-AE09-4F89-A89E-4C278160B189}" type="pres">
      <dgm:prSet presAssocID="{331A0813-D72F-46AB-A9CF-CF48748CAF82}" presName="Name9" presStyleLbl="parChTrans1D2" presStyleIdx="4" presStyleCnt="6"/>
      <dgm:spPr/>
      <dgm:t>
        <a:bodyPr/>
        <a:lstStyle/>
        <a:p>
          <a:endParaRPr lang="en-US"/>
        </a:p>
      </dgm:t>
    </dgm:pt>
    <dgm:pt modelId="{F7110E73-60D3-4B49-8326-CD6B9224AA8D}" type="pres">
      <dgm:prSet presAssocID="{331A0813-D72F-46AB-A9CF-CF48748CAF82}" presName="connTx" presStyleLbl="parChTrans1D2" presStyleIdx="4" presStyleCnt="6"/>
      <dgm:spPr/>
      <dgm:t>
        <a:bodyPr/>
        <a:lstStyle/>
        <a:p>
          <a:endParaRPr lang="en-US"/>
        </a:p>
      </dgm:t>
    </dgm:pt>
    <dgm:pt modelId="{3228689B-01A4-46E8-9480-F8681B3C8C0C}" type="pres">
      <dgm:prSet presAssocID="{E9B754FF-D52D-4FB4-85DB-314A141268C9}" presName="node" presStyleLbl="node1" presStyleIdx="4" presStyleCnt="6" custScaleX="165171" custScaleY="118311" custRadScaleRad="174573" custRadScaleInc="25861">
        <dgm:presLayoutVars>
          <dgm:bulletEnabled val="1"/>
        </dgm:presLayoutVars>
      </dgm:prSet>
      <dgm:spPr/>
      <dgm:t>
        <a:bodyPr/>
        <a:lstStyle/>
        <a:p>
          <a:endParaRPr lang="en-US"/>
        </a:p>
      </dgm:t>
    </dgm:pt>
    <dgm:pt modelId="{F85F85CF-8A2B-47F3-BF42-92B11E7F0F7D}" type="pres">
      <dgm:prSet presAssocID="{2DE95F80-2C36-4D5B-B5E8-5EEA99887C6A}" presName="Name9" presStyleLbl="parChTrans1D2" presStyleIdx="5" presStyleCnt="6"/>
      <dgm:spPr/>
      <dgm:t>
        <a:bodyPr/>
        <a:lstStyle/>
        <a:p>
          <a:endParaRPr lang="en-US"/>
        </a:p>
      </dgm:t>
    </dgm:pt>
    <dgm:pt modelId="{12D59FA1-C5CE-4CB3-A9E6-B1232EEF5AD8}" type="pres">
      <dgm:prSet presAssocID="{2DE95F80-2C36-4D5B-B5E8-5EEA99887C6A}" presName="connTx" presStyleLbl="parChTrans1D2" presStyleIdx="5" presStyleCnt="6"/>
      <dgm:spPr/>
      <dgm:t>
        <a:bodyPr/>
        <a:lstStyle/>
        <a:p>
          <a:endParaRPr lang="en-US"/>
        </a:p>
      </dgm:t>
    </dgm:pt>
    <dgm:pt modelId="{3D061FAA-1A6A-49E6-877B-3F20CC41FE3A}" type="pres">
      <dgm:prSet presAssocID="{4E42043F-EA94-4A25-BD19-50BB638A1319}" presName="node" presStyleLbl="node1" presStyleIdx="5" presStyleCnt="6" custScaleX="162093" custScaleY="119477" custRadScaleRad="161399" custRadScaleInc="-18035">
        <dgm:presLayoutVars>
          <dgm:bulletEnabled val="1"/>
        </dgm:presLayoutVars>
      </dgm:prSet>
      <dgm:spPr/>
      <dgm:t>
        <a:bodyPr/>
        <a:lstStyle/>
        <a:p>
          <a:endParaRPr lang="en-US"/>
        </a:p>
      </dgm:t>
    </dgm:pt>
  </dgm:ptLst>
  <dgm:cxnLst>
    <dgm:cxn modelId="{13E6CC9D-A6C6-4324-892E-4FD920D58DA2}" type="presOf" srcId="{E9B754FF-D52D-4FB4-85DB-314A141268C9}" destId="{3228689B-01A4-46E8-9480-F8681B3C8C0C}" srcOrd="0" destOrd="0" presId="urn:microsoft.com/office/officeart/2005/8/layout/radial1"/>
    <dgm:cxn modelId="{FE1004F3-63FA-4E31-902C-6FB8B3FE39AA}" type="presOf" srcId="{D415B669-8E68-4FFF-B53E-215F35E03D3F}" destId="{40652852-F161-4C47-B6BE-99DC9614D540}" srcOrd="0" destOrd="0" presId="urn:microsoft.com/office/officeart/2005/8/layout/radial1"/>
    <dgm:cxn modelId="{10AF3A65-A52A-4DD6-82A7-5DC838AEA732}" type="presOf" srcId="{8F1B568A-5E94-4006-B239-60B83D2D7804}" destId="{E603AEED-2F60-4369-B766-CD784337738B}" srcOrd="1" destOrd="0" presId="urn:microsoft.com/office/officeart/2005/8/layout/radial1"/>
    <dgm:cxn modelId="{9AA5AAEA-7E0E-4027-BEA3-624AFEA55C02}" srcId="{D63AC4A2-9EE3-4431-886B-44309F09C2A8}" destId="{22562A62-7FED-4CFC-8775-4F981C841485}" srcOrd="1" destOrd="0" parTransId="{A730EA20-AC8E-43B5-B769-D47244986C71}" sibTransId="{825F4B24-11D1-40BB-87AD-C4F665A8DFB7}"/>
    <dgm:cxn modelId="{512B0D0C-2006-4E70-8957-054EE107D710}" type="presOf" srcId="{E56FC23F-1ABA-484E-9A6D-5E283D6F4F39}" destId="{B8E895B2-6F5C-4CF3-B2E1-BD4315514D28}" srcOrd="0" destOrd="0" presId="urn:microsoft.com/office/officeart/2005/8/layout/radial1"/>
    <dgm:cxn modelId="{FF26D127-D591-4FEE-AFD6-8DEED927D1A6}" type="presOf" srcId="{331A0813-D72F-46AB-A9CF-CF48748CAF82}" destId="{F7110E73-60D3-4B49-8326-CD6B9224AA8D}" srcOrd="1" destOrd="0" presId="urn:microsoft.com/office/officeart/2005/8/layout/radial1"/>
    <dgm:cxn modelId="{A04138C0-D239-4EF8-9F7A-3B5441D88BB3}" srcId="{D63AC4A2-9EE3-4431-886B-44309F09C2A8}" destId="{F9A59FF8-DD60-4B71-90D2-8F64D2EFDEDF}" srcOrd="3" destOrd="0" parTransId="{8F1B568A-5E94-4006-B239-60B83D2D7804}" sibTransId="{04A5405C-23D7-4298-8474-3B3584DFE4E1}"/>
    <dgm:cxn modelId="{14594938-9CCD-41D2-AF0D-27016A8BD408}" type="presOf" srcId="{D63AC4A2-9EE3-4431-886B-44309F09C2A8}" destId="{22F3F462-B195-4F59-9376-C00AFFA1BC8F}" srcOrd="0" destOrd="0" presId="urn:microsoft.com/office/officeart/2005/8/layout/radial1"/>
    <dgm:cxn modelId="{3069BA81-BF6A-4895-BA54-43B71C086C66}" srcId="{AAA17A9E-CD69-4510-817E-3D3AC7D029BD}" destId="{D63AC4A2-9EE3-4431-886B-44309F09C2A8}" srcOrd="0" destOrd="0" parTransId="{A6761C10-DC92-4CD8-ABDD-ECAD62EF3865}" sibTransId="{E9BA4B3D-7F12-42A6-95B7-E0F77951B481}"/>
    <dgm:cxn modelId="{E7D1C24E-D620-4200-8F69-0729B8510B72}" type="presOf" srcId="{331A0813-D72F-46AB-A9CF-CF48748CAF82}" destId="{1E718E45-AE09-4F89-A89E-4C278160B189}" srcOrd="0" destOrd="0" presId="urn:microsoft.com/office/officeart/2005/8/layout/radial1"/>
    <dgm:cxn modelId="{325C8B9E-1CB9-447F-83B4-FA3F5DA9783A}" type="presOf" srcId="{2DE95F80-2C36-4D5B-B5E8-5EEA99887C6A}" destId="{12D59FA1-C5CE-4CB3-A9E6-B1232EEF5AD8}" srcOrd="1" destOrd="0" presId="urn:microsoft.com/office/officeart/2005/8/layout/radial1"/>
    <dgm:cxn modelId="{A42555E9-AA72-42E3-90DE-45A82AEB9323}" type="presOf" srcId="{2DE95F80-2C36-4D5B-B5E8-5EEA99887C6A}" destId="{F85F85CF-8A2B-47F3-BF42-92B11E7F0F7D}" srcOrd="0" destOrd="0" presId="urn:microsoft.com/office/officeart/2005/8/layout/radial1"/>
    <dgm:cxn modelId="{85CCA203-E324-4FC6-BB1F-DCD7B8B6E874}" type="presOf" srcId="{AAA17A9E-CD69-4510-817E-3D3AC7D029BD}" destId="{AFF8BADC-70C3-4CAA-BE2D-133AA5392DFD}" srcOrd="0" destOrd="0" presId="urn:microsoft.com/office/officeart/2005/8/layout/radial1"/>
    <dgm:cxn modelId="{D4B004F5-8AB7-4092-87E6-E6CBBD8CB49C}" type="presOf" srcId="{4E42043F-EA94-4A25-BD19-50BB638A1319}" destId="{3D061FAA-1A6A-49E6-877B-3F20CC41FE3A}" srcOrd="0" destOrd="0" presId="urn:microsoft.com/office/officeart/2005/8/layout/radial1"/>
    <dgm:cxn modelId="{AECD39E5-3EF7-4E6B-A8AD-11AB666B5DB1}" type="presOf" srcId="{3D9330C3-606A-4FFC-8AA6-A8EA4E47B42B}" destId="{370CBBBD-993A-4472-9735-87032D6195BC}" srcOrd="0" destOrd="0" presId="urn:microsoft.com/office/officeart/2005/8/layout/radial1"/>
    <dgm:cxn modelId="{6B5D6CCA-6E9E-4727-857B-D14F6C5FB58E}" type="presOf" srcId="{A730EA20-AC8E-43B5-B769-D47244986C71}" destId="{2C2286D4-BCFA-4CA9-9145-EA9FDA6B327C}" srcOrd="0" destOrd="0" presId="urn:microsoft.com/office/officeart/2005/8/layout/radial1"/>
    <dgm:cxn modelId="{D70F020E-6785-4229-9F1E-311FB476DE4A}" type="presOf" srcId="{F9A59FF8-DD60-4B71-90D2-8F64D2EFDEDF}" destId="{2EE48875-2A82-4132-8E91-ADE02C879F3B}" srcOrd="0" destOrd="0" presId="urn:microsoft.com/office/officeart/2005/8/layout/radial1"/>
    <dgm:cxn modelId="{FFF57364-35B4-411F-82FD-6B46EC9875F1}" type="presOf" srcId="{3D9330C3-606A-4FFC-8AA6-A8EA4E47B42B}" destId="{4B39CBB3-7A00-4E68-B94E-BECEA979D7CD}" srcOrd="1" destOrd="0" presId="urn:microsoft.com/office/officeart/2005/8/layout/radial1"/>
    <dgm:cxn modelId="{593C8BA6-0B5E-472E-84F2-1BF248463904}" type="presOf" srcId="{89F8FA91-C5D5-478A-A00A-D34E5849D013}" destId="{7C2EFB69-1EB2-46D2-8E97-F4434B27D049}" srcOrd="0" destOrd="0" presId="urn:microsoft.com/office/officeart/2005/8/layout/radial1"/>
    <dgm:cxn modelId="{30AFEC12-E38B-456A-9D2E-2C37FB4C648D}" srcId="{D63AC4A2-9EE3-4431-886B-44309F09C2A8}" destId="{4E42043F-EA94-4A25-BD19-50BB638A1319}" srcOrd="5" destOrd="0" parTransId="{2DE95F80-2C36-4D5B-B5E8-5EEA99887C6A}" sibTransId="{2AAE155E-0439-4302-9845-0EE721C9550E}"/>
    <dgm:cxn modelId="{B28D38B2-3517-45F5-99CF-4A17AFDEABD3}" srcId="{D63AC4A2-9EE3-4431-886B-44309F09C2A8}" destId="{E56FC23F-1ABA-484E-9A6D-5E283D6F4F39}" srcOrd="0" destOrd="0" parTransId="{D415B669-8E68-4FFF-B53E-215F35E03D3F}" sibTransId="{4F312BE0-84F9-4620-9B3C-A3370E71BBC3}"/>
    <dgm:cxn modelId="{3CA181CA-0632-468D-9837-A9DF2B2952B1}" srcId="{D63AC4A2-9EE3-4431-886B-44309F09C2A8}" destId="{E9B754FF-D52D-4FB4-85DB-314A141268C9}" srcOrd="4" destOrd="0" parTransId="{331A0813-D72F-46AB-A9CF-CF48748CAF82}" sibTransId="{FA01F4F6-BA55-454A-8388-415D85324B7B}"/>
    <dgm:cxn modelId="{BE5CE0D8-081D-4E5D-B517-17C6BA7A7DF9}" type="presOf" srcId="{D415B669-8E68-4FFF-B53E-215F35E03D3F}" destId="{6B1D248C-BD8A-4C54-919E-6A0C65A5E21A}" srcOrd="1" destOrd="0" presId="urn:microsoft.com/office/officeart/2005/8/layout/radial1"/>
    <dgm:cxn modelId="{CC7196B7-230E-4C90-9FF3-3771A57CFD5A}" type="presOf" srcId="{22562A62-7FED-4CFC-8775-4F981C841485}" destId="{1FDECDBE-9DF2-4AF8-9A53-F7EC9B496CE7}" srcOrd="0" destOrd="0" presId="urn:microsoft.com/office/officeart/2005/8/layout/radial1"/>
    <dgm:cxn modelId="{2142D9C4-58FD-40B2-A924-FFE68B414AE3}" type="presOf" srcId="{A730EA20-AC8E-43B5-B769-D47244986C71}" destId="{501B075B-4C3E-41D9-B8B1-60894558B137}" srcOrd="1" destOrd="0" presId="urn:microsoft.com/office/officeart/2005/8/layout/radial1"/>
    <dgm:cxn modelId="{FA70D048-FF47-48C5-953C-73D5EE982095}" type="presOf" srcId="{8F1B568A-5E94-4006-B239-60B83D2D7804}" destId="{FDDA9024-401A-4A9B-9D3B-5006C4D0D38A}" srcOrd="0" destOrd="0" presId="urn:microsoft.com/office/officeart/2005/8/layout/radial1"/>
    <dgm:cxn modelId="{6F1EF7F5-246D-4DD1-8496-4F2E78EE3C72}" srcId="{D63AC4A2-9EE3-4431-886B-44309F09C2A8}" destId="{89F8FA91-C5D5-478A-A00A-D34E5849D013}" srcOrd="2" destOrd="0" parTransId="{3D9330C3-606A-4FFC-8AA6-A8EA4E47B42B}" sibTransId="{9502FBD6-876B-40CB-BF80-A0B1B108BBE2}"/>
    <dgm:cxn modelId="{3FB23C99-30DF-49F6-8A32-D6A55D4648F6}" type="presParOf" srcId="{AFF8BADC-70C3-4CAA-BE2D-133AA5392DFD}" destId="{22F3F462-B195-4F59-9376-C00AFFA1BC8F}" srcOrd="0" destOrd="0" presId="urn:microsoft.com/office/officeart/2005/8/layout/radial1"/>
    <dgm:cxn modelId="{498D38A4-B79A-4F7F-8EE0-31BBEFF3E97D}" type="presParOf" srcId="{AFF8BADC-70C3-4CAA-BE2D-133AA5392DFD}" destId="{40652852-F161-4C47-B6BE-99DC9614D540}" srcOrd="1" destOrd="0" presId="urn:microsoft.com/office/officeart/2005/8/layout/radial1"/>
    <dgm:cxn modelId="{F02408A8-13DB-42FF-8956-2CB9CB32E1EA}" type="presParOf" srcId="{40652852-F161-4C47-B6BE-99DC9614D540}" destId="{6B1D248C-BD8A-4C54-919E-6A0C65A5E21A}" srcOrd="0" destOrd="0" presId="urn:microsoft.com/office/officeart/2005/8/layout/radial1"/>
    <dgm:cxn modelId="{4B1C829C-0184-4C1D-B240-1E128EC2CD60}" type="presParOf" srcId="{AFF8BADC-70C3-4CAA-BE2D-133AA5392DFD}" destId="{B8E895B2-6F5C-4CF3-B2E1-BD4315514D28}" srcOrd="2" destOrd="0" presId="urn:microsoft.com/office/officeart/2005/8/layout/radial1"/>
    <dgm:cxn modelId="{5CE8FF26-62FB-4314-93D6-D4CDFB86A594}" type="presParOf" srcId="{AFF8BADC-70C3-4CAA-BE2D-133AA5392DFD}" destId="{2C2286D4-BCFA-4CA9-9145-EA9FDA6B327C}" srcOrd="3" destOrd="0" presId="urn:microsoft.com/office/officeart/2005/8/layout/radial1"/>
    <dgm:cxn modelId="{23F19C13-AFB2-4FD3-93EA-31FE171DFC26}" type="presParOf" srcId="{2C2286D4-BCFA-4CA9-9145-EA9FDA6B327C}" destId="{501B075B-4C3E-41D9-B8B1-60894558B137}" srcOrd="0" destOrd="0" presId="urn:microsoft.com/office/officeart/2005/8/layout/radial1"/>
    <dgm:cxn modelId="{C0F29F48-A095-4BFB-94E8-824F2413AE39}" type="presParOf" srcId="{AFF8BADC-70C3-4CAA-BE2D-133AA5392DFD}" destId="{1FDECDBE-9DF2-4AF8-9A53-F7EC9B496CE7}" srcOrd="4" destOrd="0" presId="urn:microsoft.com/office/officeart/2005/8/layout/radial1"/>
    <dgm:cxn modelId="{7BB269B9-7196-4730-82B7-FF2E45F35675}" type="presParOf" srcId="{AFF8BADC-70C3-4CAA-BE2D-133AA5392DFD}" destId="{370CBBBD-993A-4472-9735-87032D6195BC}" srcOrd="5" destOrd="0" presId="urn:microsoft.com/office/officeart/2005/8/layout/radial1"/>
    <dgm:cxn modelId="{1BBD2112-0536-4FB7-B53A-571654F6AE2F}" type="presParOf" srcId="{370CBBBD-993A-4472-9735-87032D6195BC}" destId="{4B39CBB3-7A00-4E68-B94E-BECEA979D7CD}" srcOrd="0" destOrd="0" presId="urn:microsoft.com/office/officeart/2005/8/layout/radial1"/>
    <dgm:cxn modelId="{2E30215B-398F-4A72-BAE3-0C9284FE47E3}" type="presParOf" srcId="{AFF8BADC-70C3-4CAA-BE2D-133AA5392DFD}" destId="{7C2EFB69-1EB2-46D2-8E97-F4434B27D049}" srcOrd="6" destOrd="0" presId="urn:microsoft.com/office/officeart/2005/8/layout/radial1"/>
    <dgm:cxn modelId="{4E1C5CEB-71BE-4916-8283-0D1E7DF4AD36}" type="presParOf" srcId="{AFF8BADC-70C3-4CAA-BE2D-133AA5392DFD}" destId="{FDDA9024-401A-4A9B-9D3B-5006C4D0D38A}" srcOrd="7" destOrd="0" presId="urn:microsoft.com/office/officeart/2005/8/layout/radial1"/>
    <dgm:cxn modelId="{B4FBF55D-602E-409E-A516-DB4E91B62902}" type="presParOf" srcId="{FDDA9024-401A-4A9B-9D3B-5006C4D0D38A}" destId="{E603AEED-2F60-4369-B766-CD784337738B}" srcOrd="0" destOrd="0" presId="urn:microsoft.com/office/officeart/2005/8/layout/radial1"/>
    <dgm:cxn modelId="{7ECD3076-DD03-4770-93A1-85829FDD4D43}" type="presParOf" srcId="{AFF8BADC-70C3-4CAA-BE2D-133AA5392DFD}" destId="{2EE48875-2A82-4132-8E91-ADE02C879F3B}" srcOrd="8" destOrd="0" presId="urn:microsoft.com/office/officeart/2005/8/layout/radial1"/>
    <dgm:cxn modelId="{1349DB13-859F-4B0C-80F3-3A1CBA28DCB5}" type="presParOf" srcId="{AFF8BADC-70C3-4CAA-BE2D-133AA5392DFD}" destId="{1E718E45-AE09-4F89-A89E-4C278160B189}" srcOrd="9" destOrd="0" presId="urn:microsoft.com/office/officeart/2005/8/layout/radial1"/>
    <dgm:cxn modelId="{452EFE14-19FF-4E30-8389-A281810AE8F6}" type="presParOf" srcId="{1E718E45-AE09-4F89-A89E-4C278160B189}" destId="{F7110E73-60D3-4B49-8326-CD6B9224AA8D}" srcOrd="0" destOrd="0" presId="urn:microsoft.com/office/officeart/2005/8/layout/radial1"/>
    <dgm:cxn modelId="{A92BC559-0FD8-4DE8-97EB-575068499D58}" type="presParOf" srcId="{AFF8BADC-70C3-4CAA-BE2D-133AA5392DFD}" destId="{3228689B-01A4-46E8-9480-F8681B3C8C0C}" srcOrd="10" destOrd="0" presId="urn:microsoft.com/office/officeart/2005/8/layout/radial1"/>
    <dgm:cxn modelId="{99701356-F978-4001-B58A-591753905B5E}" type="presParOf" srcId="{AFF8BADC-70C3-4CAA-BE2D-133AA5392DFD}" destId="{F85F85CF-8A2B-47F3-BF42-92B11E7F0F7D}" srcOrd="11" destOrd="0" presId="urn:microsoft.com/office/officeart/2005/8/layout/radial1"/>
    <dgm:cxn modelId="{B212D074-D6BE-4DDC-8622-A0B67F44D926}" type="presParOf" srcId="{F85F85CF-8A2B-47F3-BF42-92B11E7F0F7D}" destId="{12D59FA1-C5CE-4CB3-A9E6-B1232EEF5AD8}" srcOrd="0" destOrd="0" presId="urn:microsoft.com/office/officeart/2005/8/layout/radial1"/>
    <dgm:cxn modelId="{CE216481-6AFE-48E2-9A2B-172001747C2F}" type="presParOf" srcId="{AFF8BADC-70C3-4CAA-BE2D-133AA5392DFD}" destId="{3D061FAA-1A6A-49E6-877B-3F20CC41FE3A}"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C076F9-20B8-4CFA-ACFF-5F9E52BB639E}"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5D9B4558-836C-4876-8E28-190B8AC43EB6}">
      <dgm:prSet phldrT="[Tex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Change independent to dependent</a:t>
          </a:r>
        </a:p>
      </dgm:t>
    </dgm:pt>
    <dgm:pt modelId="{0032B9B3-7B56-46F7-8B01-01079542EBA1}" type="parTrans" cxnId="{D33E8AC4-6DF5-444A-9B8E-36E471AB3F23}">
      <dgm:prSet/>
      <dgm:spPr/>
      <dgm:t>
        <a:bodyPr/>
        <a:lstStyle/>
        <a:p>
          <a:endParaRPr lang="en-US" sz="2000">
            <a:latin typeface="Arial" panose="020B0604020202020204" pitchFamily="34" charset="0"/>
            <a:cs typeface="Arial" panose="020B0604020202020204" pitchFamily="34" charset="0"/>
          </a:endParaRPr>
        </a:p>
      </dgm:t>
    </dgm:pt>
    <dgm:pt modelId="{A81ED2F6-B6F5-4413-8B1E-27F648C1D651}" type="sibTrans" cxnId="{D33E8AC4-6DF5-444A-9B8E-36E471AB3F23}">
      <dgm:prSet/>
      <dgm:spPr/>
      <dgm:t>
        <a:bodyPr/>
        <a:lstStyle/>
        <a:p>
          <a:endParaRPr lang="en-US" sz="2000">
            <a:latin typeface="Arial" panose="020B0604020202020204" pitchFamily="34" charset="0"/>
            <a:cs typeface="Arial" panose="020B0604020202020204" pitchFamily="34" charset="0"/>
          </a:endParaRPr>
        </a:p>
      </dgm:t>
    </dgm:pt>
    <dgm:pt modelId="{54D8F209-93D4-4AF3-9406-0721D17C348B}">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Create new COA category</a:t>
          </a:r>
        </a:p>
      </dgm:t>
    </dgm:pt>
    <dgm:pt modelId="{D95C1B1F-5CD2-41C0-8489-C0685390A01E}" type="parTrans" cxnId="{F05BB0BF-2E40-442B-90F6-10B1E07BD7EF}">
      <dgm:prSet/>
      <dgm:spPr/>
      <dgm:t>
        <a:bodyPr/>
        <a:lstStyle/>
        <a:p>
          <a:endParaRPr lang="en-US" sz="1800">
            <a:latin typeface="Arial" panose="020B0604020202020204" pitchFamily="34" charset="0"/>
            <a:cs typeface="Arial" panose="020B0604020202020204" pitchFamily="34" charset="0"/>
          </a:endParaRPr>
        </a:p>
      </dgm:t>
    </dgm:pt>
    <dgm:pt modelId="{B6238847-7F5E-45A2-A94F-FA8E50C254B2}" type="sibTrans" cxnId="{F05BB0BF-2E40-442B-90F6-10B1E07BD7EF}">
      <dgm:prSet/>
      <dgm:spPr/>
      <dgm:t>
        <a:bodyPr/>
        <a:lstStyle/>
        <a:p>
          <a:endParaRPr lang="en-US" sz="1800">
            <a:latin typeface="Arial" panose="020B0604020202020204" pitchFamily="34" charset="0"/>
            <a:cs typeface="Arial" panose="020B0604020202020204" pitchFamily="34" charset="0"/>
          </a:endParaRPr>
        </a:p>
      </dgm:t>
    </dgm:pt>
    <dgm:pt modelId="{194D3DF1-1E5B-4EBB-8DB5-24A7E7A1A80C}">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Make “bottom-line” EFC adjustment</a:t>
          </a:r>
        </a:p>
      </dgm:t>
    </dgm:pt>
    <dgm:pt modelId="{6157D48E-B2C7-4839-9959-F05BF966B9D2}" type="parTrans" cxnId="{2CB80BAC-7149-4348-8C91-A3A8882390E5}">
      <dgm:prSet/>
      <dgm:spPr/>
      <dgm:t>
        <a:bodyPr/>
        <a:lstStyle/>
        <a:p>
          <a:endParaRPr lang="en-US" sz="1800">
            <a:latin typeface="Arial" panose="020B0604020202020204" pitchFamily="34" charset="0"/>
            <a:cs typeface="Arial" panose="020B0604020202020204" pitchFamily="34" charset="0"/>
          </a:endParaRPr>
        </a:p>
      </dgm:t>
    </dgm:pt>
    <dgm:pt modelId="{D3A30447-F875-4AD5-B03F-37676344FC59}" type="sibTrans" cxnId="{2CB80BAC-7149-4348-8C91-A3A8882390E5}">
      <dgm:prSet/>
      <dgm:spPr/>
      <dgm:t>
        <a:bodyPr/>
        <a:lstStyle/>
        <a:p>
          <a:endParaRPr lang="en-US" sz="1800">
            <a:latin typeface="Arial" panose="020B0604020202020204" pitchFamily="34" charset="0"/>
            <a:cs typeface="Arial" panose="020B0604020202020204" pitchFamily="34" charset="0"/>
          </a:endParaRPr>
        </a:p>
      </dgm:t>
    </dgm:pt>
    <dgm:pt modelId="{DA3F2199-4C25-45C7-A974-07F14247B236}">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Adjust Federal Methodology formula or tables</a:t>
          </a:r>
        </a:p>
      </dgm:t>
    </dgm:pt>
    <dgm:pt modelId="{31CC7BEF-B596-47AF-A1BF-5338F599966A}" type="parTrans" cxnId="{D02E054D-23C3-4B5D-B36A-A792BC1FDA06}">
      <dgm:prSet/>
      <dgm:spPr/>
      <dgm:t>
        <a:bodyPr/>
        <a:lstStyle/>
        <a:p>
          <a:endParaRPr lang="en-US" sz="1800">
            <a:latin typeface="Arial" panose="020B0604020202020204" pitchFamily="34" charset="0"/>
            <a:cs typeface="Arial" panose="020B0604020202020204" pitchFamily="34" charset="0"/>
          </a:endParaRPr>
        </a:p>
      </dgm:t>
    </dgm:pt>
    <dgm:pt modelId="{4F55F0F8-6CE8-41D8-A052-E8222308B6A0}" type="sibTrans" cxnId="{D02E054D-23C3-4B5D-B36A-A792BC1FDA06}">
      <dgm:prSet/>
      <dgm:spPr/>
      <dgm:t>
        <a:bodyPr/>
        <a:lstStyle/>
        <a:p>
          <a:endParaRPr lang="en-US" sz="1800">
            <a:latin typeface="Arial" panose="020B0604020202020204" pitchFamily="34" charset="0"/>
            <a:cs typeface="Arial" panose="020B0604020202020204" pitchFamily="34" charset="0"/>
          </a:endParaRPr>
        </a:p>
      </dgm:t>
    </dgm:pt>
    <dgm:pt modelId="{2D0D0A18-72CD-4F72-9C12-A86C01D14D9A}">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Make across-the-board changes</a:t>
          </a:r>
        </a:p>
      </dgm:t>
    </dgm:pt>
    <dgm:pt modelId="{41F0FDA1-4EA6-46E7-BCE3-317AA655D754}" type="parTrans" cxnId="{8BEAF820-C821-4F29-A997-DFC446B041A4}">
      <dgm:prSet/>
      <dgm:spPr/>
      <dgm:t>
        <a:bodyPr/>
        <a:lstStyle/>
        <a:p>
          <a:endParaRPr lang="en-US" sz="1800">
            <a:latin typeface="Arial" panose="020B0604020202020204" pitchFamily="34" charset="0"/>
            <a:cs typeface="Arial" panose="020B0604020202020204" pitchFamily="34" charset="0"/>
          </a:endParaRPr>
        </a:p>
      </dgm:t>
    </dgm:pt>
    <dgm:pt modelId="{9B62A5A2-6B0D-4670-AAAC-CFE492A7196F}" type="sibTrans" cxnId="{8BEAF820-C821-4F29-A997-DFC446B041A4}">
      <dgm:prSet/>
      <dgm:spPr/>
      <dgm:t>
        <a:bodyPr/>
        <a:lstStyle/>
        <a:p>
          <a:endParaRPr lang="en-US" sz="1800">
            <a:latin typeface="Arial" panose="020B0604020202020204" pitchFamily="34" charset="0"/>
            <a:cs typeface="Arial" panose="020B0604020202020204" pitchFamily="34" charset="0"/>
          </a:endParaRPr>
        </a:p>
      </dgm:t>
    </dgm:pt>
    <dgm:pt modelId="{6FE1F54C-1764-4E95-A02A-E0CA819D15A1}">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Make otherwise ineligible student eligible</a:t>
          </a:r>
        </a:p>
      </dgm:t>
    </dgm:pt>
    <dgm:pt modelId="{E5B2FA9B-4E56-4496-8B21-3ECC085DEBD1}" type="parTrans" cxnId="{0379B5A9-5BF0-49D9-8642-FB4F2111A4A4}">
      <dgm:prSet/>
      <dgm:spPr/>
      <dgm:t>
        <a:bodyPr/>
        <a:lstStyle/>
        <a:p>
          <a:endParaRPr lang="en-US" sz="1800">
            <a:latin typeface="Arial" panose="020B0604020202020204" pitchFamily="34" charset="0"/>
            <a:cs typeface="Arial" panose="020B0604020202020204" pitchFamily="34" charset="0"/>
          </a:endParaRPr>
        </a:p>
      </dgm:t>
    </dgm:pt>
    <dgm:pt modelId="{023071F6-DF43-481D-94C4-2CBB7C3D03FD}" type="sibTrans" cxnId="{0379B5A9-5BF0-49D9-8642-FB4F2111A4A4}">
      <dgm:prSet/>
      <dgm:spPr/>
      <dgm:t>
        <a:bodyPr/>
        <a:lstStyle/>
        <a:p>
          <a:endParaRPr lang="en-US" sz="1800">
            <a:latin typeface="Arial" panose="020B0604020202020204" pitchFamily="34" charset="0"/>
            <a:cs typeface="Arial" panose="020B0604020202020204" pitchFamily="34" charset="0"/>
          </a:endParaRPr>
        </a:p>
      </dgm:t>
    </dgm:pt>
    <dgm:pt modelId="{922EDB10-A678-4824-9521-FE99F1D57FCF}">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Circumvent intent of law or regulations</a:t>
          </a:r>
        </a:p>
      </dgm:t>
    </dgm:pt>
    <dgm:pt modelId="{C27AC0FA-946E-4C40-B747-59E3B423EA52}" type="parTrans" cxnId="{2B1E5C72-4E97-447F-896C-E733011B4F1C}">
      <dgm:prSet/>
      <dgm:spPr/>
      <dgm:t>
        <a:bodyPr/>
        <a:lstStyle/>
        <a:p>
          <a:endParaRPr lang="en-US" sz="1800">
            <a:latin typeface="Arial" panose="020B0604020202020204" pitchFamily="34" charset="0"/>
            <a:cs typeface="Arial" panose="020B0604020202020204" pitchFamily="34" charset="0"/>
          </a:endParaRPr>
        </a:p>
      </dgm:t>
    </dgm:pt>
    <dgm:pt modelId="{2A826F7D-8007-4F05-9C76-8D462E58F66A}" type="sibTrans" cxnId="{2B1E5C72-4E97-447F-896C-E733011B4F1C}">
      <dgm:prSet/>
      <dgm:spPr/>
      <dgm:t>
        <a:bodyPr/>
        <a:lstStyle/>
        <a:p>
          <a:endParaRPr lang="en-US" sz="1800">
            <a:latin typeface="Arial" panose="020B0604020202020204" pitchFamily="34" charset="0"/>
            <a:cs typeface="Arial" panose="020B0604020202020204" pitchFamily="34" charset="0"/>
          </a:endParaRPr>
        </a:p>
      </dgm:t>
    </dgm:pt>
    <dgm:pt modelId="{2A7A62E0-B785-4548-AED3-5F826E965F08}">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Circumvent FSEOG award criteria</a:t>
          </a:r>
        </a:p>
      </dgm:t>
    </dgm:pt>
    <dgm:pt modelId="{88C9021D-7755-49E4-85AE-92676636E6C2}" type="parTrans" cxnId="{E7D93A80-7397-4F1E-A611-398B7D73788C}">
      <dgm:prSet/>
      <dgm:spPr/>
      <dgm:t>
        <a:bodyPr/>
        <a:lstStyle/>
        <a:p>
          <a:endParaRPr lang="en-US" sz="1800">
            <a:latin typeface="Arial" panose="020B0604020202020204" pitchFamily="34" charset="0"/>
            <a:cs typeface="Arial" panose="020B0604020202020204" pitchFamily="34" charset="0"/>
          </a:endParaRPr>
        </a:p>
      </dgm:t>
    </dgm:pt>
    <dgm:pt modelId="{AEE03955-EE61-4B16-A225-59235EB0CB31}" type="sibTrans" cxnId="{E7D93A80-7397-4F1E-A611-398B7D73788C}">
      <dgm:prSet/>
      <dgm:spPr/>
      <dgm:t>
        <a:bodyPr/>
        <a:lstStyle/>
        <a:p>
          <a:endParaRPr lang="en-US" sz="1800">
            <a:latin typeface="Arial" panose="020B0604020202020204" pitchFamily="34" charset="0"/>
            <a:cs typeface="Arial" panose="020B0604020202020204" pitchFamily="34" charset="0"/>
          </a:endParaRPr>
        </a:p>
      </dgm:t>
    </dgm:pt>
    <dgm:pt modelId="{ED30BB9F-7F1A-4FE0-9122-6F86A100C76F}">
      <dgm:prSet custT="1"/>
      <dgm:spPr>
        <a:solidFill>
          <a:schemeClr val="accent1"/>
        </a:solidFill>
        <a:ln>
          <a:noFill/>
        </a:ln>
      </dgm:spPr>
      <dgm:t>
        <a:bodyPr/>
        <a:lstStyle/>
        <a:p>
          <a:r>
            <a:rPr lang="en-US" sz="2400" dirty="0">
              <a:latin typeface="Arial" panose="020B0604020202020204" pitchFamily="34" charset="0"/>
              <a:cs typeface="Arial" panose="020B0604020202020204" pitchFamily="34" charset="0"/>
            </a:rPr>
            <a:t>Include post-enrollment costs in COA   (1 exception)</a:t>
          </a:r>
        </a:p>
      </dgm:t>
    </dgm:pt>
    <dgm:pt modelId="{9865A01E-BD26-4A51-A9B7-3BBF0E679B8A}" type="parTrans" cxnId="{5B559B7B-6D33-46C9-BF71-72A516DFD4A4}">
      <dgm:prSet/>
      <dgm:spPr/>
      <dgm:t>
        <a:bodyPr/>
        <a:lstStyle/>
        <a:p>
          <a:endParaRPr lang="en-US" sz="1800">
            <a:latin typeface="Arial" panose="020B0604020202020204" pitchFamily="34" charset="0"/>
            <a:cs typeface="Arial" panose="020B0604020202020204" pitchFamily="34" charset="0"/>
          </a:endParaRPr>
        </a:p>
      </dgm:t>
    </dgm:pt>
    <dgm:pt modelId="{DA964708-CC6F-428C-9B72-AEB8F317F128}" type="sibTrans" cxnId="{5B559B7B-6D33-46C9-BF71-72A516DFD4A4}">
      <dgm:prSet/>
      <dgm:spPr/>
      <dgm:t>
        <a:bodyPr/>
        <a:lstStyle/>
        <a:p>
          <a:endParaRPr lang="en-US" sz="1800">
            <a:latin typeface="Arial" panose="020B0604020202020204" pitchFamily="34" charset="0"/>
            <a:cs typeface="Arial" panose="020B0604020202020204" pitchFamily="34" charset="0"/>
          </a:endParaRPr>
        </a:p>
      </dgm:t>
    </dgm:pt>
    <dgm:pt modelId="{B24AC303-D1A7-44B5-9DB4-33D669AA70BC}" type="pres">
      <dgm:prSet presAssocID="{15C076F9-20B8-4CFA-ACFF-5F9E52BB639E}" presName="diagram" presStyleCnt="0">
        <dgm:presLayoutVars>
          <dgm:dir/>
          <dgm:resizeHandles val="exact"/>
        </dgm:presLayoutVars>
      </dgm:prSet>
      <dgm:spPr/>
      <dgm:t>
        <a:bodyPr/>
        <a:lstStyle/>
        <a:p>
          <a:endParaRPr lang="en-US"/>
        </a:p>
      </dgm:t>
    </dgm:pt>
    <dgm:pt modelId="{13FFF584-AE79-470A-A896-E255D814C4B7}" type="pres">
      <dgm:prSet presAssocID="{5D9B4558-836C-4876-8E28-190B8AC43EB6}" presName="node" presStyleLbl="node1" presStyleIdx="0" presStyleCnt="9">
        <dgm:presLayoutVars>
          <dgm:bulletEnabled val="1"/>
        </dgm:presLayoutVars>
      </dgm:prSet>
      <dgm:spPr/>
      <dgm:t>
        <a:bodyPr/>
        <a:lstStyle/>
        <a:p>
          <a:endParaRPr lang="en-US"/>
        </a:p>
      </dgm:t>
    </dgm:pt>
    <dgm:pt modelId="{05CDF09D-CE6B-4170-A8EA-414AEE8108B6}" type="pres">
      <dgm:prSet presAssocID="{A81ED2F6-B6F5-4413-8B1E-27F648C1D651}" presName="sibTrans" presStyleCnt="0"/>
      <dgm:spPr/>
    </dgm:pt>
    <dgm:pt modelId="{0E656006-4E1B-4EAE-AB6F-1141AC79D3CA}" type="pres">
      <dgm:prSet presAssocID="{54D8F209-93D4-4AF3-9406-0721D17C348B}" presName="node" presStyleLbl="node1" presStyleIdx="1" presStyleCnt="9">
        <dgm:presLayoutVars>
          <dgm:bulletEnabled val="1"/>
        </dgm:presLayoutVars>
      </dgm:prSet>
      <dgm:spPr/>
      <dgm:t>
        <a:bodyPr/>
        <a:lstStyle/>
        <a:p>
          <a:endParaRPr lang="en-US"/>
        </a:p>
      </dgm:t>
    </dgm:pt>
    <dgm:pt modelId="{D1E7014E-299A-4F70-9448-27871C9D2204}" type="pres">
      <dgm:prSet presAssocID="{B6238847-7F5E-45A2-A94F-FA8E50C254B2}" presName="sibTrans" presStyleCnt="0"/>
      <dgm:spPr/>
    </dgm:pt>
    <dgm:pt modelId="{102CC6E6-F346-4866-A489-40B62325BCC1}" type="pres">
      <dgm:prSet presAssocID="{194D3DF1-1E5B-4EBB-8DB5-24A7E7A1A80C}" presName="node" presStyleLbl="node1" presStyleIdx="2" presStyleCnt="9">
        <dgm:presLayoutVars>
          <dgm:bulletEnabled val="1"/>
        </dgm:presLayoutVars>
      </dgm:prSet>
      <dgm:spPr/>
      <dgm:t>
        <a:bodyPr/>
        <a:lstStyle/>
        <a:p>
          <a:endParaRPr lang="en-US"/>
        </a:p>
      </dgm:t>
    </dgm:pt>
    <dgm:pt modelId="{E7D41797-7096-4C7D-8E44-8915775AD9EE}" type="pres">
      <dgm:prSet presAssocID="{D3A30447-F875-4AD5-B03F-37676344FC59}" presName="sibTrans" presStyleCnt="0"/>
      <dgm:spPr/>
    </dgm:pt>
    <dgm:pt modelId="{5777A0CD-90C4-4BF2-8149-0CD6F846A11B}" type="pres">
      <dgm:prSet presAssocID="{DA3F2199-4C25-45C7-A974-07F14247B236}" presName="node" presStyleLbl="node1" presStyleIdx="3" presStyleCnt="9">
        <dgm:presLayoutVars>
          <dgm:bulletEnabled val="1"/>
        </dgm:presLayoutVars>
      </dgm:prSet>
      <dgm:spPr/>
      <dgm:t>
        <a:bodyPr/>
        <a:lstStyle/>
        <a:p>
          <a:endParaRPr lang="en-US"/>
        </a:p>
      </dgm:t>
    </dgm:pt>
    <dgm:pt modelId="{36E527C1-A838-40C6-AA28-293CD9C6C691}" type="pres">
      <dgm:prSet presAssocID="{4F55F0F8-6CE8-41D8-A052-E8222308B6A0}" presName="sibTrans" presStyleCnt="0"/>
      <dgm:spPr/>
    </dgm:pt>
    <dgm:pt modelId="{5FDBF78A-E79D-4B4B-806A-FE7FF8C9894B}" type="pres">
      <dgm:prSet presAssocID="{2D0D0A18-72CD-4F72-9C12-A86C01D14D9A}" presName="node" presStyleLbl="node1" presStyleIdx="4" presStyleCnt="9">
        <dgm:presLayoutVars>
          <dgm:bulletEnabled val="1"/>
        </dgm:presLayoutVars>
      </dgm:prSet>
      <dgm:spPr/>
      <dgm:t>
        <a:bodyPr/>
        <a:lstStyle/>
        <a:p>
          <a:endParaRPr lang="en-US"/>
        </a:p>
      </dgm:t>
    </dgm:pt>
    <dgm:pt modelId="{DE5AC531-9E89-4B6D-AF4D-976994D38C14}" type="pres">
      <dgm:prSet presAssocID="{9B62A5A2-6B0D-4670-AAAC-CFE492A7196F}" presName="sibTrans" presStyleCnt="0"/>
      <dgm:spPr/>
    </dgm:pt>
    <dgm:pt modelId="{3DB9BE6B-0AB8-45CD-855E-29B4AB0AA0FE}" type="pres">
      <dgm:prSet presAssocID="{6FE1F54C-1764-4E95-A02A-E0CA819D15A1}" presName="node" presStyleLbl="node1" presStyleIdx="5" presStyleCnt="9">
        <dgm:presLayoutVars>
          <dgm:bulletEnabled val="1"/>
        </dgm:presLayoutVars>
      </dgm:prSet>
      <dgm:spPr/>
      <dgm:t>
        <a:bodyPr/>
        <a:lstStyle/>
        <a:p>
          <a:endParaRPr lang="en-US"/>
        </a:p>
      </dgm:t>
    </dgm:pt>
    <dgm:pt modelId="{648B5CAB-83BF-4360-82D5-0B2511AB9DB4}" type="pres">
      <dgm:prSet presAssocID="{023071F6-DF43-481D-94C4-2CBB7C3D03FD}" presName="sibTrans" presStyleCnt="0"/>
      <dgm:spPr/>
    </dgm:pt>
    <dgm:pt modelId="{1FB290FF-02FF-4511-A7E4-4CD0DFCA377C}" type="pres">
      <dgm:prSet presAssocID="{922EDB10-A678-4824-9521-FE99F1D57FCF}" presName="node" presStyleLbl="node1" presStyleIdx="6" presStyleCnt="9">
        <dgm:presLayoutVars>
          <dgm:bulletEnabled val="1"/>
        </dgm:presLayoutVars>
      </dgm:prSet>
      <dgm:spPr/>
      <dgm:t>
        <a:bodyPr/>
        <a:lstStyle/>
        <a:p>
          <a:endParaRPr lang="en-US"/>
        </a:p>
      </dgm:t>
    </dgm:pt>
    <dgm:pt modelId="{1B7C519A-4C55-4CC2-AD54-31755FF49F4F}" type="pres">
      <dgm:prSet presAssocID="{2A826F7D-8007-4F05-9C76-8D462E58F66A}" presName="sibTrans" presStyleCnt="0"/>
      <dgm:spPr/>
    </dgm:pt>
    <dgm:pt modelId="{CB66AE2A-71CF-48E3-9FE5-4F169116FA8C}" type="pres">
      <dgm:prSet presAssocID="{2A7A62E0-B785-4548-AED3-5F826E965F08}" presName="node" presStyleLbl="node1" presStyleIdx="7" presStyleCnt="9">
        <dgm:presLayoutVars>
          <dgm:bulletEnabled val="1"/>
        </dgm:presLayoutVars>
      </dgm:prSet>
      <dgm:spPr/>
      <dgm:t>
        <a:bodyPr/>
        <a:lstStyle/>
        <a:p>
          <a:endParaRPr lang="en-US"/>
        </a:p>
      </dgm:t>
    </dgm:pt>
    <dgm:pt modelId="{204370F8-B908-49A7-8AA5-34AF9638D924}" type="pres">
      <dgm:prSet presAssocID="{AEE03955-EE61-4B16-A225-59235EB0CB31}" presName="sibTrans" presStyleCnt="0"/>
      <dgm:spPr/>
    </dgm:pt>
    <dgm:pt modelId="{54C3D816-0BAA-4CDD-976F-A041AAA85ABA}" type="pres">
      <dgm:prSet presAssocID="{ED30BB9F-7F1A-4FE0-9122-6F86A100C76F}" presName="node" presStyleLbl="node1" presStyleIdx="8" presStyleCnt="9">
        <dgm:presLayoutVars>
          <dgm:bulletEnabled val="1"/>
        </dgm:presLayoutVars>
      </dgm:prSet>
      <dgm:spPr/>
      <dgm:t>
        <a:bodyPr/>
        <a:lstStyle/>
        <a:p>
          <a:endParaRPr lang="en-US"/>
        </a:p>
      </dgm:t>
    </dgm:pt>
  </dgm:ptLst>
  <dgm:cxnLst>
    <dgm:cxn modelId="{F05BB0BF-2E40-442B-90F6-10B1E07BD7EF}" srcId="{15C076F9-20B8-4CFA-ACFF-5F9E52BB639E}" destId="{54D8F209-93D4-4AF3-9406-0721D17C348B}" srcOrd="1" destOrd="0" parTransId="{D95C1B1F-5CD2-41C0-8489-C0685390A01E}" sibTransId="{B6238847-7F5E-45A2-A94F-FA8E50C254B2}"/>
    <dgm:cxn modelId="{8BEAF820-C821-4F29-A997-DFC446B041A4}" srcId="{15C076F9-20B8-4CFA-ACFF-5F9E52BB639E}" destId="{2D0D0A18-72CD-4F72-9C12-A86C01D14D9A}" srcOrd="4" destOrd="0" parTransId="{41F0FDA1-4EA6-46E7-BCE3-317AA655D754}" sibTransId="{9B62A5A2-6B0D-4670-AAAC-CFE492A7196F}"/>
    <dgm:cxn modelId="{D02E054D-23C3-4B5D-B36A-A792BC1FDA06}" srcId="{15C076F9-20B8-4CFA-ACFF-5F9E52BB639E}" destId="{DA3F2199-4C25-45C7-A974-07F14247B236}" srcOrd="3" destOrd="0" parTransId="{31CC7BEF-B596-47AF-A1BF-5338F599966A}" sibTransId="{4F55F0F8-6CE8-41D8-A052-E8222308B6A0}"/>
    <dgm:cxn modelId="{2B1E5C72-4E97-447F-896C-E733011B4F1C}" srcId="{15C076F9-20B8-4CFA-ACFF-5F9E52BB639E}" destId="{922EDB10-A678-4824-9521-FE99F1D57FCF}" srcOrd="6" destOrd="0" parTransId="{C27AC0FA-946E-4C40-B747-59E3B423EA52}" sibTransId="{2A826F7D-8007-4F05-9C76-8D462E58F66A}"/>
    <dgm:cxn modelId="{0379B5A9-5BF0-49D9-8642-FB4F2111A4A4}" srcId="{15C076F9-20B8-4CFA-ACFF-5F9E52BB639E}" destId="{6FE1F54C-1764-4E95-A02A-E0CA819D15A1}" srcOrd="5" destOrd="0" parTransId="{E5B2FA9B-4E56-4496-8B21-3ECC085DEBD1}" sibTransId="{023071F6-DF43-481D-94C4-2CBB7C3D03FD}"/>
    <dgm:cxn modelId="{4AF72245-D8A1-4A42-8A79-0A2553A0A14F}" type="presOf" srcId="{2D0D0A18-72CD-4F72-9C12-A86C01D14D9A}" destId="{5FDBF78A-E79D-4B4B-806A-FE7FF8C9894B}" srcOrd="0" destOrd="0" presId="urn:microsoft.com/office/officeart/2005/8/layout/default"/>
    <dgm:cxn modelId="{4B0AC417-D255-4BE4-89B2-F72B4C4DC20C}" type="presOf" srcId="{194D3DF1-1E5B-4EBB-8DB5-24A7E7A1A80C}" destId="{102CC6E6-F346-4866-A489-40B62325BCC1}" srcOrd="0" destOrd="0" presId="urn:microsoft.com/office/officeart/2005/8/layout/default"/>
    <dgm:cxn modelId="{C21F5FD8-D5B2-403D-A867-C0BDE32065D4}" type="presOf" srcId="{6FE1F54C-1764-4E95-A02A-E0CA819D15A1}" destId="{3DB9BE6B-0AB8-45CD-855E-29B4AB0AA0FE}" srcOrd="0" destOrd="0" presId="urn:microsoft.com/office/officeart/2005/8/layout/default"/>
    <dgm:cxn modelId="{2CB80BAC-7149-4348-8C91-A3A8882390E5}" srcId="{15C076F9-20B8-4CFA-ACFF-5F9E52BB639E}" destId="{194D3DF1-1E5B-4EBB-8DB5-24A7E7A1A80C}" srcOrd="2" destOrd="0" parTransId="{6157D48E-B2C7-4839-9959-F05BF966B9D2}" sibTransId="{D3A30447-F875-4AD5-B03F-37676344FC59}"/>
    <dgm:cxn modelId="{E7D93A80-7397-4F1E-A611-398B7D73788C}" srcId="{15C076F9-20B8-4CFA-ACFF-5F9E52BB639E}" destId="{2A7A62E0-B785-4548-AED3-5F826E965F08}" srcOrd="7" destOrd="0" parTransId="{88C9021D-7755-49E4-85AE-92676636E6C2}" sibTransId="{AEE03955-EE61-4B16-A225-59235EB0CB31}"/>
    <dgm:cxn modelId="{00226D68-D4B8-4876-B2C0-2F426B04884E}" type="presOf" srcId="{5D9B4558-836C-4876-8E28-190B8AC43EB6}" destId="{13FFF584-AE79-470A-A896-E255D814C4B7}" srcOrd="0" destOrd="0" presId="urn:microsoft.com/office/officeart/2005/8/layout/default"/>
    <dgm:cxn modelId="{42D069BB-4090-4F0D-8CDF-77EA1ED37DAD}" type="presOf" srcId="{922EDB10-A678-4824-9521-FE99F1D57FCF}" destId="{1FB290FF-02FF-4511-A7E4-4CD0DFCA377C}" srcOrd="0" destOrd="0" presId="urn:microsoft.com/office/officeart/2005/8/layout/default"/>
    <dgm:cxn modelId="{07886A07-D2A7-4991-A33D-9157F635B902}" type="presOf" srcId="{15C076F9-20B8-4CFA-ACFF-5F9E52BB639E}" destId="{B24AC303-D1A7-44B5-9DB4-33D669AA70BC}" srcOrd="0" destOrd="0" presId="urn:microsoft.com/office/officeart/2005/8/layout/default"/>
    <dgm:cxn modelId="{001C4763-B659-4A86-8F94-EB4B8D229B57}" type="presOf" srcId="{ED30BB9F-7F1A-4FE0-9122-6F86A100C76F}" destId="{54C3D816-0BAA-4CDD-976F-A041AAA85ABA}" srcOrd="0" destOrd="0" presId="urn:microsoft.com/office/officeart/2005/8/layout/default"/>
    <dgm:cxn modelId="{5B559B7B-6D33-46C9-BF71-72A516DFD4A4}" srcId="{15C076F9-20B8-4CFA-ACFF-5F9E52BB639E}" destId="{ED30BB9F-7F1A-4FE0-9122-6F86A100C76F}" srcOrd="8" destOrd="0" parTransId="{9865A01E-BD26-4A51-A9B7-3BBF0E679B8A}" sibTransId="{DA964708-CC6F-428C-9B72-AEB8F317F128}"/>
    <dgm:cxn modelId="{D33E8AC4-6DF5-444A-9B8E-36E471AB3F23}" srcId="{15C076F9-20B8-4CFA-ACFF-5F9E52BB639E}" destId="{5D9B4558-836C-4876-8E28-190B8AC43EB6}" srcOrd="0" destOrd="0" parTransId="{0032B9B3-7B56-46F7-8B01-01079542EBA1}" sibTransId="{A81ED2F6-B6F5-4413-8B1E-27F648C1D651}"/>
    <dgm:cxn modelId="{5DA78FDA-79E8-4C83-8871-0E95F0AD1E33}" type="presOf" srcId="{2A7A62E0-B785-4548-AED3-5F826E965F08}" destId="{CB66AE2A-71CF-48E3-9FE5-4F169116FA8C}" srcOrd="0" destOrd="0" presId="urn:microsoft.com/office/officeart/2005/8/layout/default"/>
    <dgm:cxn modelId="{B3EE773F-2F52-4EE1-9B24-1DE28C1EF4C7}" type="presOf" srcId="{DA3F2199-4C25-45C7-A974-07F14247B236}" destId="{5777A0CD-90C4-4BF2-8149-0CD6F846A11B}" srcOrd="0" destOrd="0" presId="urn:microsoft.com/office/officeart/2005/8/layout/default"/>
    <dgm:cxn modelId="{84A55C13-D78F-4D09-9F7C-993B870E294B}" type="presOf" srcId="{54D8F209-93D4-4AF3-9406-0721D17C348B}" destId="{0E656006-4E1B-4EAE-AB6F-1141AC79D3CA}" srcOrd="0" destOrd="0" presId="urn:microsoft.com/office/officeart/2005/8/layout/default"/>
    <dgm:cxn modelId="{FAFC5C93-0283-4617-811E-1634123C6009}" type="presParOf" srcId="{B24AC303-D1A7-44B5-9DB4-33D669AA70BC}" destId="{13FFF584-AE79-470A-A896-E255D814C4B7}" srcOrd="0" destOrd="0" presId="urn:microsoft.com/office/officeart/2005/8/layout/default"/>
    <dgm:cxn modelId="{8D98CA42-9BBC-4CAE-8FE0-9D62A722BE02}" type="presParOf" srcId="{B24AC303-D1A7-44B5-9DB4-33D669AA70BC}" destId="{05CDF09D-CE6B-4170-A8EA-414AEE8108B6}" srcOrd="1" destOrd="0" presId="urn:microsoft.com/office/officeart/2005/8/layout/default"/>
    <dgm:cxn modelId="{C79424A6-8147-41DA-B95A-035B4E7DED45}" type="presParOf" srcId="{B24AC303-D1A7-44B5-9DB4-33D669AA70BC}" destId="{0E656006-4E1B-4EAE-AB6F-1141AC79D3CA}" srcOrd="2" destOrd="0" presId="urn:microsoft.com/office/officeart/2005/8/layout/default"/>
    <dgm:cxn modelId="{60FEE9D8-D514-446C-9951-516E41285480}" type="presParOf" srcId="{B24AC303-D1A7-44B5-9DB4-33D669AA70BC}" destId="{D1E7014E-299A-4F70-9448-27871C9D2204}" srcOrd="3" destOrd="0" presId="urn:microsoft.com/office/officeart/2005/8/layout/default"/>
    <dgm:cxn modelId="{BDBFE49D-68A3-45EA-A8A2-A1F0CD70DAEC}" type="presParOf" srcId="{B24AC303-D1A7-44B5-9DB4-33D669AA70BC}" destId="{102CC6E6-F346-4866-A489-40B62325BCC1}" srcOrd="4" destOrd="0" presId="urn:microsoft.com/office/officeart/2005/8/layout/default"/>
    <dgm:cxn modelId="{D6803419-6504-4A69-8F98-D7D23082D104}" type="presParOf" srcId="{B24AC303-D1A7-44B5-9DB4-33D669AA70BC}" destId="{E7D41797-7096-4C7D-8E44-8915775AD9EE}" srcOrd="5" destOrd="0" presId="urn:microsoft.com/office/officeart/2005/8/layout/default"/>
    <dgm:cxn modelId="{664B6E6D-31F6-4009-966F-4821993F29CB}" type="presParOf" srcId="{B24AC303-D1A7-44B5-9DB4-33D669AA70BC}" destId="{5777A0CD-90C4-4BF2-8149-0CD6F846A11B}" srcOrd="6" destOrd="0" presId="urn:microsoft.com/office/officeart/2005/8/layout/default"/>
    <dgm:cxn modelId="{BDABF1B6-70AA-464C-8983-64B91F038D2F}" type="presParOf" srcId="{B24AC303-D1A7-44B5-9DB4-33D669AA70BC}" destId="{36E527C1-A838-40C6-AA28-293CD9C6C691}" srcOrd="7" destOrd="0" presId="urn:microsoft.com/office/officeart/2005/8/layout/default"/>
    <dgm:cxn modelId="{F8086916-B04B-41A5-9E19-88F3C2C92CB1}" type="presParOf" srcId="{B24AC303-D1A7-44B5-9DB4-33D669AA70BC}" destId="{5FDBF78A-E79D-4B4B-806A-FE7FF8C9894B}" srcOrd="8" destOrd="0" presId="urn:microsoft.com/office/officeart/2005/8/layout/default"/>
    <dgm:cxn modelId="{04ED8186-1335-43B8-810E-498C2410F081}" type="presParOf" srcId="{B24AC303-D1A7-44B5-9DB4-33D669AA70BC}" destId="{DE5AC531-9E89-4B6D-AF4D-976994D38C14}" srcOrd="9" destOrd="0" presId="urn:microsoft.com/office/officeart/2005/8/layout/default"/>
    <dgm:cxn modelId="{0E20E680-E185-4BA0-9AEC-B5D6376A2EB4}" type="presParOf" srcId="{B24AC303-D1A7-44B5-9DB4-33D669AA70BC}" destId="{3DB9BE6B-0AB8-45CD-855E-29B4AB0AA0FE}" srcOrd="10" destOrd="0" presId="urn:microsoft.com/office/officeart/2005/8/layout/default"/>
    <dgm:cxn modelId="{3F0B886E-D537-49C9-AB7E-A2AA1BD62601}" type="presParOf" srcId="{B24AC303-D1A7-44B5-9DB4-33D669AA70BC}" destId="{648B5CAB-83BF-4360-82D5-0B2511AB9DB4}" srcOrd="11" destOrd="0" presId="urn:microsoft.com/office/officeart/2005/8/layout/default"/>
    <dgm:cxn modelId="{F8B8FE92-3D4C-449B-98B2-E2AE8A1C27A0}" type="presParOf" srcId="{B24AC303-D1A7-44B5-9DB4-33D669AA70BC}" destId="{1FB290FF-02FF-4511-A7E4-4CD0DFCA377C}" srcOrd="12" destOrd="0" presId="urn:microsoft.com/office/officeart/2005/8/layout/default"/>
    <dgm:cxn modelId="{F5BDD402-93C0-44FD-AAA4-87AA39E3285E}" type="presParOf" srcId="{B24AC303-D1A7-44B5-9DB4-33D669AA70BC}" destId="{1B7C519A-4C55-4CC2-AD54-31755FF49F4F}" srcOrd="13" destOrd="0" presId="urn:microsoft.com/office/officeart/2005/8/layout/default"/>
    <dgm:cxn modelId="{8A120AC7-EE54-4E3B-BB5E-B168A5842343}" type="presParOf" srcId="{B24AC303-D1A7-44B5-9DB4-33D669AA70BC}" destId="{CB66AE2A-71CF-48E3-9FE5-4F169116FA8C}" srcOrd="14" destOrd="0" presId="urn:microsoft.com/office/officeart/2005/8/layout/default"/>
    <dgm:cxn modelId="{5F037FB5-561A-4608-AE88-0F570ABFB01E}" type="presParOf" srcId="{B24AC303-D1A7-44B5-9DB4-33D669AA70BC}" destId="{204370F8-B908-49A7-8AA5-34AF9638D924}" srcOrd="15" destOrd="0" presId="urn:microsoft.com/office/officeart/2005/8/layout/default"/>
    <dgm:cxn modelId="{9ED113A2-448C-445D-9FD8-4D296ED747F3}" type="presParOf" srcId="{B24AC303-D1A7-44B5-9DB4-33D669AA70BC}" destId="{54C3D816-0BAA-4CDD-976F-A041AAA85ABA}"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0B29AF-7521-4FA9-81EF-5A4CD8C1127F}" type="doc">
      <dgm:prSet loTypeId="urn:microsoft.com/office/officeart/2008/layout/HorizontalMultiLevelHierarchy" loCatId="hierarchy" qsTypeId="urn:microsoft.com/office/officeart/2005/8/quickstyle/simple1" qsCatId="simple" csTypeId="urn:microsoft.com/office/officeart/2005/8/colors/accent1_4" csCatId="accent1" phldr="1"/>
      <dgm:spPr/>
      <dgm:t>
        <a:bodyPr/>
        <a:lstStyle/>
        <a:p>
          <a:endParaRPr lang="en-US"/>
        </a:p>
      </dgm:t>
    </dgm:pt>
    <dgm:pt modelId="{103BA14E-2F6C-423C-BAEC-658F7FD8D7F6}">
      <dgm:prSet phldrT="[Text]" custT="1"/>
      <dgm:spPr>
        <a:solidFill>
          <a:srgbClr val="005B99"/>
        </a:solidFill>
      </dgm:spPr>
      <dgm:t>
        <a:bodyPr/>
        <a:lstStyle/>
        <a:p>
          <a:r>
            <a:rPr lang="en-US" sz="3200" dirty="0">
              <a:latin typeface="Arial" panose="020B0604020202020204" pitchFamily="34" charset="0"/>
              <a:cs typeface="Arial" panose="020B0604020202020204" pitchFamily="34" charset="0"/>
            </a:rPr>
            <a:t>Special Circumstances</a:t>
          </a:r>
        </a:p>
      </dgm:t>
    </dgm:pt>
    <dgm:pt modelId="{8F351BDE-4674-4298-AD4F-8A0B1A875978}" type="parTrans" cxnId="{0042D1E0-F414-4E3C-96FB-D368D55D51C8}">
      <dgm:prSet/>
      <dgm:spPr/>
      <dgm:t>
        <a:bodyPr/>
        <a:lstStyle/>
        <a:p>
          <a:endParaRPr lang="en-US">
            <a:latin typeface="Arial" panose="020B0604020202020204" pitchFamily="34" charset="0"/>
            <a:cs typeface="Arial" panose="020B0604020202020204" pitchFamily="34" charset="0"/>
          </a:endParaRPr>
        </a:p>
      </dgm:t>
    </dgm:pt>
    <dgm:pt modelId="{A9C22F4C-E5CB-4FCC-80AD-C98CE05D9B44}" type="sibTrans" cxnId="{0042D1E0-F414-4E3C-96FB-D368D55D51C8}">
      <dgm:prSet/>
      <dgm:spPr/>
      <dgm:t>
        <a:bodyPr/>
        <a:lstStyle/>
        <a:p>
          <a:endParaRPr lang="en-US">
            <a:latin typeface="Arial" panose="020B0604020202020204" pitchFamily="34" charset="0"/>
            <a:cs typeface="Arial" panose="020B0604020202020204" pitchFamily="34" charset="0"/>
          </a:endParaRPr>
        </a:p>
      </dgm:t>
    </dgm:pt>
    <dgm:pt modelId="{CE4A3EF9-B4C7-45D8-8A2E-0CB0FF9F3DD8}">
      <dgm:prSet phldrT="[Text]" custT="1"/>
      <dgm:spPr>
        <a:solidFill>
          <a:srgbClr val="7FADCC"/>
        </a:solidFill>
      </dgm:spPr>
      <dgm:t>
        <a:bodyPr/>
        <a:lstStyle/>
        <a:p>
          <a:r>
            <a:rPr lang="en-US" sz="2400" dirty="0">
              <a:solidFill>
                <a:schemeClr val="tx1"/>
              </a:solidFill>
              <a:latin typeface="Arial" panose="020B0604020202020204" pitchFamily="34" charset="0"/>
              <a:cs typeface="Arial" panose="020B0604020202020204" pitchFamily="34" charset="0"/>
            </a:rPr>
            <a:t>Elementary or secondary school expenses</a:t>
          </a:r>
        </a:p>
      </dgm:t>
    </dgm:pt>
    <dgm:pt modelId="{BAFF85A3-C8E6-4F1E-82F9-6FD27BFFE31F}" type="parTrans" cxnId="{8379EBE3-3637-4727-8BFF-F281807236B0}">
      <dgm:prSet/>
      <dgm:spPr/>
      <dgm:t>
        <a:bodyPr/>
        <a:lstStyle/>
        <a:p>
          <a:endParaRPr lang="en-US">
            <a:latin typeface="Arial" panose="020B0604020202020204" pitchFamily="34" charset="0"/>
            <a:cs typeface="Arial" panose="020B0604020202020204" pitchFamily="34" charset="0"/>
          </a:endParaRPr>
        </a:p>
      </dgm:t>
    </dgm:pt>
    <dgm:pt modelId="{276D9348-9803-4D7B-AD4F-5EC9730F42F8}" type="sibTrans" cxnId="{8379EBE3-3637-4727-8BFF-F281807236B0}">
      <dgm:prSet/>
      <dgm:spPr/>
      <dgm:t>
        <a:bodyPr/>
        <a:lstStyle/>
        <a:p>
          <a:endParaRPr lang="en-US">
            <a:latin typeface="Arial" panose="020B0604020202020204" pitchFamily="34" charset="0"/>
            <a:cs typeface="Arial" panose="020B0604020202020204" pitchFamily="34" charset="0"/>
          </a:endParaRPr>
        </a:p>
      </dgm:t>
    </dgm:pt>
    <dgm:pt modelId="{4AFCF37D-5F3E-4C59-93A2-47479F861DA2}">
      <dgm:prSet phldrT="[Text]" custT="1"/>
      <dgm:spPr>
        <a:solidFill>
          <a:srgbClr val="7FADCC"/>
        </a:solidFill>
      </dgm:spPr>
      <dgm:t>
        <a:bodyPr/>
        <a:lstStyle/>
        <a:p>
          <a:r>
            <a:rPr lang="en-US" sz="2400" dirty="0">
              <a:solidFill>
                <a:schemeClr val="tx1"/>
              </a:solidFill>
              <a:latin typeface="Arial" panose="020B0604020202020204" pitchFamily="34" charset="0"/>
              <a:cs typeface="Arial" panose="020B0604020202020204" pitchFamily="34" charset="0"/>
            </a:rPr>
            <a:t>Uninsured medical and dental expenses </a:t>
          </a:r>
        </a:p>
      </dgm:t>
    </dgm:pt>
    <dgm:pt modelId="{395EDEAA-776D-4807-A078-0385018A514E}" type="parTrans" cxnId="{FA5A306E-8DC8-4B5B-AFC3-389BB6E56182}">
      <dgm:prSet/>
      <dgm:spPr/>
      <dgm:t>
        <a:bodyPr/>
        <a:lstStyle/>
        <a:p>
          <a:endParaRPr lang="en-US">
            <a:latin typeface="Arial" panose="020B0604020202020204" pitchFamily="34" charset="0"/>
            <a:cs typeface="Arial" panose="020B0604020202020204" pitchFamily="34" charset="0"/>
          </a:endParaRPr>
        </a:p>
      </dgm:t>
    </dgm:pt>
    <dgm:pt modelId="{DE6776A2-F9E3-43F0-9DB4-80A7E46B5902}" type="sibTrans" cxnId="{FA5A306E-8DC8-4B5B-AFC3-389BB6E56182}">
      <dgm:prSet/>
      <dgm:spPr/>
      <dgm:t>
        <a:bodyPr/>
        <a:lstStyle/>
        <a:p>
          <a:endParaRPr lang="en-US">
            <a:latin typeface="Arial" panose="020B0604020202020204" pitchFamily="34" charset="0"/>
            <a:cs typeface="Arial" panose="020B0604020202020204" pitchFamily="34" charset="0"/>
          </a:endParaRPr>
        </a:p>
      </dgm:t>
    </dgm:pt>
    <dgm:pt modelId="{DC28331C-6DDF-4BC6-B4B4-8807A8F4BF28}">
      <dgm:prSet phldrT="[Text]" custT="1"/>
      <dgm:spPr>
        <a:solidFill>
          <a:srgbClr val="7FADCC"/>
        </a:solidFill>
      </dgm:spPr>
      <dgm:t>
        <a:bodyPr/>
        <a:lstStyle/>
        <a:p>
          <a:r>
            <a:rPr lang="en-US" sz="2400" dirty="0">
              <a:solidFill>
                <a:schemeClr val="tx1"/>
              </a:solidFill>
              <a:latin typeface="Arial" panose="020B0604020202020204" pitchFamily="34" charset="0"/>
              <a:cs typeface="Arial" panose="020B0604020202020204" pitchFamily="34" charset="0"/>
            </a:rPr>
            <a:t>High dependent care costs</a:t>
          </a:r>
        </a:p>
      </dgm:t>
    </dgm:pt>
    <dgm:pt modelId="{AE2E479E-DB18-48B6-B026-9DEDF5CC76A0}" type="parTrans" cxnId="{0E11D441-F24C-4178-A35D-D034B14DD665}">
      <dgm:prSet/>
      <dgm:spPr/>
      <dgm:t>
        <a:bodyPr/>
        <a:lstStyle/>
        <a:p>
          <a:endParaRPr lang="en-US">
            <a:latin typeface="Arial" panose="020B0604020202020204" pitchFamily="34" charset="0"/>
            <a:cs typeface="Arial" panose="020B0604020202020204" pitchFamily="34" charset="0"/>
          </a:endParaRPr>
        </a:p>
      </dgm:t>
    </dgm:pt>
    <dgm:pt modelId="{F5F94E3D-B103-4E55-927A-B68BF232C8FC}" type="sibTrans" cxnId="{0E11D441-F24C-4178-A35D-D034B14DD665}">
      <dgm:prSet/>
      <dgm:spPr/>
      <dgm:t>
        <a:bodyPr/>
        <a:lstStyle/>
        <a:p>
          <a:endParaRPr lang="en-US">
            <a:latin typeface="Arial" panose="020B0604020202020204" pitchFamily="34" charset="0"/>
            <a:cs typeface="Arial" panose="020B0604020202020204" pitchFamily="34" charset="0"/>
          </a:endParaRPr>
        </a:p>
      </dgm:t>
    </dgm:pt>
    <dgm:pt modelId="{225D5C4D-502A-440E-8B01-DE62ACF22E9D}">
      <dgm:prSet phldrT="[Text]" custT="1"/>
      <dgm:spPr>
        <a:solidFill>
          <a:srgbClr val="7FADCC"/>
        </a:solidFill>
      </dgm:spPr>
      <dgm:t>
        <a:bodyPr/>
        <a:lstStyle/>
        <a:p>
          <a:r>
            <a:rPr lang="en-US" sz="2400" dirty="0">
              <a:solidFill>
                <a:schemeClr val="tx1"/>
              </a:solidFill>
              <a:latin typeface="Arial" panose="020B0604020202020204" pitchFamily="34" charset="0"/>
              <a:cs typeface="Arial" panose="020B0604020202020204" pitchFamily="34" charset="0"/>
            </a:rPr>
            <a:t>Recent unemployment</a:t>
          </a:r>
        </a:p>
      </dgm:t>
    </dgm:pt>
    <dgm:pt modelId="{705079DE-6CDE-430C-9E87-9372F87B791E}" type="parTrans" cxnId="{3C68823B-AFB6-4941-9479-D25B6E01918A}">
      <dgm:prSet/>
      <dgm:spPr/>
      <dgm:t>
        <a:bodyPr/>
        <a:lstStyle/>
        <a:p>
          <a:endParaRPr lang="en-US">
            <a:latin typeface="Arial" panose="020B0604020202020204" pitchFamily="34" charset="0"/>
            <a:cs typeface="Arial" panose="020B0604020202020204" pitchFamily="34" charset="0"/>
          </a:endParaRPr>
        </a:p>
      </dgm:t>
    </dgm:pt>
    <dgm:pt modelId="{B857D8F0-2714-4090-B03F-3FBD8A625547}" type="sibTrans" cxnId="{3C68823B-AFB6-4941-9479-D25B6E01918A}">
      <dgm:prSet/>
      <dgm:spPr/>
      <dgm:t>
        <a:bodyPr/>
        <a:lstStyle/>
        <a:p>
          <a:endParaRPr lang="en-US">
            <a:latin typeface="Arial" panose="020B0604020202020204" pitchFamily="34" charset="0"/>
            <a:cs typeface="Arial" panose="020B0604020202020204" pitchFamily="34" charset="0"/>
          </a:endParaRPr>
        </a:p>
      </dgm:t>
    </dgm:pt>
    <dgm:pt modelId="{E597005D-32EA-4FEA-8D8A-6D7E9DF0871A}">
      <dgm:prSet phldrT="[Text]" custT="1"/>
      <dgm:spPr>
        <a:solidFill>
          <a:srgbClr val="7FADCC"/>
        </a:solidFill>
      </dgm:spPr>
      <dgm:t>
        <a:bodyPr/>
        <a:lstStyle/>
        <a:p>
          <a:r>
            <a:rPr lang="en-US" sz="2400" dirty="0">
              <a:solidFill>
                <a:schemeClr val="tx1"/>
              </a:solidFill>
              <a:latin typeface="Arial" panose="020B0604020202020204" pitchFamily="34" charset="0"/>
              <a:cs typeface="Arial" panose="020B0604020202020204" pitchFamily="34" charset="0"/>
            </a:rPr>
            <a:t>Half-time enrollment of parent</a:t>
          </a:r>
        </a:p>
      </dgm:t>
    </dgm:pt>
    <dgm:pt modelId="{081CA2CD-1665-4E8D-88BE-5D0432D65986}" type="parTrans" cxnId="{DB07ADA8-44AC-4E4C-A657-43F98FB20779}">
      <dgm:prSet/>
      <dgm:spPr/>
      <dgm:t>
        <a:bodyPr/>
        <a:lstStyle/>
        <a:p>
          <a:endParaRPr lang="en-US">
            <a:latin typeface="Arial" panose="020B0604020202020204" pitchFamily="34" charset="0"/>
            <a:cs typeface="Arial" panose="020B0604020202020204" pitchFamily="34" charset="0"/>
          </a:endParaRPr>
        </a:p>
      </dgm:t>
    </dgm:pt>
    <dgm:pt modelId="{D098CC2F-138E-4FC5-9BA9-2EE23140D0B4}" type="sibTrans" cxnId="{DB07ADA8-44AC-4E4C-A657-43F98FB20779}">
      <dgm:prSet/>
      <dgm:spPr/>
      <dgm:t>
        <a:bodyPr/>
        <a:lstStyle/>
        <a:p>
          <a:endParaRPr lang="en-US">
            <a:latin typeface="Arial" panose="020B0604020202020204" pitchFamily="34" charset="0"/>
            <a:cs typeface="Arial" panose="020B0604020202020204" pitchFamily="34" charset="0"/>
          </a:endParaRPr>
        </a:p>
      </dgm:t>
    </dgm:pt>
    <dgm:pt modelId="{0777ABD5-505F-4AFC-A020-8B3A726E06F0}" type="pres">
      <dgm:prSet presAssocID="{0D0B29AF-7521-4FA9-81EF-5A4CD8C1127F}" presName="Name0" presStyleCnt="0">
        <dgm:presLayoutVars>
          <dgm:chPref val="1"/>
          <dgm:dir/>
          <dgm:animOne val="branch"/>
          <dgm:animLvl val="lvl"/>
          <dgm:resizeHandles val="exact"/>
        </dgm:presLayoutVars>
      </dgm:prSet>
      <dgm:spPr/>
      <dgm:t>
        <a:bodyPr/>
        <a:lstStyle/>
        <a:p>
          <a:endParaRPr lang="en-US"/>
        </a:p>
      </dgm:t>
    </dgm:pt>
    <dgm:pt modelId="{35CA6C4B-CE9D-4DD4-B424-93067B342B84}" type="pres">
      <dgm:prSet presAssocID="{103BA14E-2F6C-423C-BAEC-658F7FD8D7F6}" presName="root1" presStyleCnt="0"/>
      <dgm:spPr/>
    </dgm:pt>
    <dgm:pt modelId="{98802CA8-3E9B-4087-BF14-B51B12F31F05}" type="pres">
      <dgm:prSet presAssocID="{103BA14E-2F6C-423C-BAEC-658F7FD8D7F6}" presName="LevelOneTextNode" presStyleLbl="node0" presStyleIdx="0" presStyleCnt="1" custScaleY="111035" custLinFactX="-86887" custLinFactNeighborX="-100000" custLinFactNeighborY="341">
        <dgm:presLayoutVars>
          <dgm:chPref val="3"/>
        </dgm:presLayoutVars>
      </dgm:prSet>
      <dgm:spPr/>
      <dgm:t>
        <a:bodyPr/>
        <a:lstStyle/>
        <a:p>
          <a:endParaRPr lang="en-US"/>
        </a:p>
      </dgm:t>
    </dgm:pt>
    <dgm:pt modelId="{D6178DF6-8274-4FBB-BC41-8FDBA94DFC95}" type="pres">
      <dgm:prSet presAssocID="{103BA14E-2F6C-423C-BAEC-658F7FD8D7F6}" presName="level2hierChild" presStyleCnt="0"/>
      <dgm:spPr/>
    </dgm:pt>
    <dgm:pt modelId="{ACCA5F77-34E0-40D8-9B8C-91157227D5DF}" type="pres">
      <dgm:prSet presAssocID="{BAFF85A3-C8E6-4F1E-82F9-6FD27BFFE31F}" presName="conn2-1" presStyleLbl="parChTrans1D2" presStyleIdx="0" presStyleCnt="5"/>
      <dgm:spPr/>
      <dgm:t>
        <a:bodyPr/>
        <a:lstStyle/>
        <a:p>
          <a:endParaRPr lang="en-US"/>
        </a:p>
      </dgm:t>
    </dgm:pt>
    <dgm:pt modelId="{1499B3D3-4F8A-4E37-92BC-B9DCE49AEAC2}" type="pres">
      <dgm:prSet presAssocID="{BAFF85A3-C8E6-4F1E-82F9-6FD27BFFE31F}" presName="connTx" presStyleLbl="parChTrans1D2" presStyleIdx="0" presStyleCnt="5"/>
      <dgm:spPr/>
      <dgm:t>
        <a:bodyPr/>
        <a:lstStyle/>
        <a:p>
          <a:endParaRPr lang="en-US"/>
        </a:p>
      </dgm:t>
    </dgm:pt>
    <dgm:pt modelId="{2A08E9C4-DB7A-448A-98FC-656C42126E09}" type="pres">
      <dgm:prSet presAssocID="{CE4A3EF9-B4C7-45D8-8A2E-0CB0FF9F3DD8}" presName="root2" presStyleCnt="0"/>
      <dgm:spPr/>
    </dgm:pt>
    <dgm:pt modelId="{D1E45652-8FDF-4306-94A4-31C1CEFF5ED0}" type="pres">
      <dgm:prSet presAssocID="{CE4A3EF9-B4C7-45D8-8A2E-0CB0FF9F3DD8}" presName="LevelTwoTextNode" presStyleLbl="node2" presStyleIdx="0" presStyleCnt="5" custScaleX="208306">
        <dgm:presLayoutVars>
          <dgm:chPref val="3"/>
        </dgm:presLayoutVars>
      </dgm:prSet>
      <dgm:spPr/>
      <dgm:t>
        <a:bodyPr/>
        <a:lstStyle/>
        <a:p>
          <a:endParaRPr lang="en-US"/>
        </a:p>
      </dgm:t>
    </dgm:pt>
    <dgm:pt modelId="{CC67DB8E-111E-42B0-8BEA-72A9E734A33D}" type="pres">
      <dgm:prSet presAssocID="{CE4A3EF9-B4C7-45D8-8A2E-0CB0FF9F3DD8}" presName="level3hierChild" presStyleCnt="0"/>
      <dgm:spPr/>
    </dgm:pt>
    <dgm:pt modelId="{C12C5F99-F705-4140-87C8-EEED251401EC}" type="pres">
      <dgm:prSet presAssocID="{395EDEAA-776D-4807-A078-0385018A514E}" presName="conn2-1" presStyleLbl="parChTrans1D2" presStyleIdx="1" presStyleCnt="5"/>
      <dgm:spPr/>
      <dgm:t>
        <a:bodyPr/>
        <a:lstStyle/>
        <a:p>
          <a:endParaRPr lang="en-US"/>
        </a:p>
      </dgm:t>
    </dgm:pt>
    <dgm:pt modelId="{272ACAEB-EA39-4BCE-9F5E-12CBB89C487E}" type="pres">
      <dgm:prSet presAssocID="{395EDEAA-776D-4807-A078-0385018A514E}" presName="connTx" presStyleLbl="parChTrans1D2" presStyleIdx="1" presStyleCnt="5"/>
      <dgm:spPr/>
      <dgm:t>
        <a:bodyPr/>
        <a:lstStyle/>
        <a:p>
          <a:endParaRPr lang="en-US"/>
        </a:p>
      </dgm:t>
    </dgm:pt>
    <dgm:pt modelId="{5D352341-89E8-4F60-8672-9FFE79687299}" type="pres">
      <dgm:prSet presAssocID="{4AFCF37D-5F3E-4C59-93A2-47479F861DA2}" presName="root2" presStyleCnt="0"/>
      <dgm:spPr/>
    </dgm:pt>
    <dgm:pt modelId="{0F520A2A-D2B1-4731-9530-B2719CB988C5}" type="pres">
      <dgm:prSet presAssocID="{4AFCF37D-5F3E-4C59-93A2-47479F861DA2}" presName="LevelTwoTextNode" presStyleLbl="node2" presStyleIdx="1" presStyleCnt="5" custScaleX="208306">
        <dgm:presLayoutVars>
          <dgm:chPref val="3"/>
        </dgm:presLayoutVars>
      </dgm:prSet>
      <dgm:spPr/>
      <dgm:t>
        <a:bodyPr/>
        <a:lstStyle/>
        <a:p>
          <a:endParaRPr lang="en-US"/>
        </a:p>
      </dgm:t>
    </dgm:pt>
    <dgm:pt modelId="{D98A8305-ECDD-4EFC-BF7D-06C77455296E}" type="pres">
      <dgm:prSet presAssocID="{4AFCF37D-5F3E-4C59-93A2-47479F861DA2}" presName="level3hierChild" presStyleCnt="0"/>
      <dgm:spPr/>
    </dgm:pt>
    <dgm:pt modelId="{9BFEB0F7-D356-4693-B4EC-63CB9B96122F}" type="pres">
      <dgm:prSet presAssocID="{AE2E479E-DB18-48B6-B026-9DEDF5CC76A0}" presName="conn2-1" presStyleLbl="parChTrans1D2" presStyleIdx="2" presStyleCnt="5"/>
      <dgm:spPr/>
      <dgm:t>
        <a:bodyPr/>
        <a:lstStyle/>
        <a:p>
          <a:endParaRPr lang="en-US"/>
        </a:p>
      </dgm:t>
    </dgm:pt>
    <dgm:pt modelId="{B3AB8352-1B74-4A5E-B1A8-F3005DA4D040}" type="pres">
      <dgm:prSet presAssocID="{AE2E479E-DB18-48B6-B026-9DEDF5CC76A0}" presName="connTx" presStyleLbl="parChTrans1D2" presStyleIdx="2" presStyleCnt="5"/>
      <dgm:spPr/>
      <dgm:t>
        <a:bodyPr/>
        <a:lstStyle/>
        <a:p>
          <a:endParaRPr lang="en-US"/>
        </a:p>
      </dgm:t>
    </dgm:pt>
    <dgm:pt modelId="{EE770865-869C-4437-93F4-104E410053C3}" type="pres">
      <dgm:prSet presAssocID="{DC28331C-6DDF-4BC6-B4B4-8807A8F4BF28}" presName="root2" presStyleCnt="0"/>
      <dgm:spPr/>
    </dgm:pt>
    <dgm:pt modelId="{6B2B06A4-1C24-4929-812B-4C375363AB77}" type="pres">
      <dgm:prSet presAssocID="{DC28331C-6DDF-4BC6-B4B4-8807A8F4BF28}" presName="LevelTwoTextNode" presStyleLbl="node2" presStyleIdx="2" presStyleCnt="5" custScaleX="208305">
        <dgm:presLayoutVars>
          <dgm:chPref val="3"/>
        </dgm:presLayoutVars>
      </dgm:prSet>
      <dgm:spPr/>
      <dgm:t>
        <a:bodyPr/>
        <a:lstStyle/>
        <a:p>
          <a:endParaRPr lang="en-US"/>
        </a:p>
      </dgm:t>
    </dgm:pt>
    <dgm:pt modelId="{EB95D6C4-F6DB-4FA8-BE0D-C36EC34271CA}" type="pres">
      <dgm:prSet presAssocID="{DC28331C-6DDF-4BC6-B4B4-8807A8F4BF28}" presName="level3hierChild" presStyleCnt="0"/>
      <dgm:spPr/>
    </dgm:pt>
    <dgm:pt modelId="{9A2B4735-E607-4EDA-8AAB-C245379D5922}" type="pres">
      <dgm:prSet presAssocID="{705079DE-6CDE-430C-9E87-9372F87B791E}" presName="conn2-1" presStyleLbl="parChTrans1D2" presStyleIdx="3" presStyleCnt="5"/>
      <dgm:spPr/>
      <dgm:t>
        <a:bodyPr/>
        <a:lstStyle/>
        <a:p>
          <a:endParaRPr lang="en-US"/>
        </a:p>
      </dgm:t>
    </dgm:pt>
    <dgm:pt modelId="{FCE66452-931A-4EC5-B433-10C621C4EE82}" type="pres">
      <dgm:prSet presAssocID="{705079DE-6CDE-430C-9E87-9372F87B791E}" presName="connTx" presStyleLbl="parChTrans1D2" presStyleIdx="3" presStyleCnt="5"/>
      <dgm:spPr/>
      <dgm:t>
        <a:bodyPr/>
        <a:lstStyle/>
        <a:p>
          <a:endParaRPr lang="en-US"/>
        </a:p>
      </dgm:t>
    </dgm:pt>
    <dgm:pt modelId="{0891FDA3-1047-4297-9C5A-3C5855B3F66E}" type="pres">
      <dgm:prSet presAssocID="{225D5C4D-502A-440E-8B01-DE62ACF22E9D}" presName="root2" presStyleCnt="0"/>
      <dgm:spPr/>
    </dgm:pt>
    <dgm:pt modelId="{5B4B6AF3-0C9F-45F0-A45C-79A00B58A0B7}" type="pres">
      <dgm:prSet presAssocID="{225D5C4D-502A-440E-8B01-DE62ACF22E9D}" presName="LevelTwoTextNode" presStyleLbl="node2" presStyleIdx="3" presStyleCnt="5" custScaleX="208306">
        <dgm:presLayoutVars>
          <dgm:chPref val="3"/>
        </dgm:presLayoutVars>
      </dgm:prSet>
      <dgm:spPr/>
      <dgm:t>
        <a:bodyPr/>
        <a:lstStyle/>
        <a:p>
          <a:endParaRPr lang="en-US"/>
        </a:p>
      </dgm:t>
    </dgm:pt>
    <dgm:pt modelId="{6E23C1E1-F2BC-49E6-B647-2C0B69EA1FC2}" type="pres">
      <dgm:prSet presAssocID="{225D5C4D-502A-440E-8B01-DE62ACF22E9D}" presName="level3hierChild" presStyleCnt="0"/>
      <dgm:spPr/>
    </dgm:pt>
    <dgm:pt modelId="{EB33A874-6778-407B-8573-8D4751CEE385}" type="pres">
      <dgm:prSet presAssocID="{081CA2CD-1665-4E8D-88BE-5D0432D65986}" presName="conn2-1" presStyleLbl="parChTrans1D2" presStyleIdx="4" presStyleCnt="5"/>
      <dgm:spPr/>
      <dgm:t>
        <a:bodyPr/>
        <a:lstStyle/>
        <a:p>
          <a:endParaRPr lang="en-US"/>
        </a:p>
      </dgm:t>
    </dgm:pt>
    <dgm:pt modelId="{45806360-DBAD-44DB-9E75-D713892D32A3}" type="pres">
      <dgm:prSet presAssocID="{081CA2CD-1665-4E8D-88BE-5D0432D65986}" presName="connTx" presStyleLbl="parChTrans1D2" presStyleIdx="4" presStyleCnt="5"/>
      <dgm:spPr/>
      <dgm:t>
        <a:bodyPr/>
        <a:lstStyle/>
        <a:p>
          <a:endParaRPr lang="en-US"/>
        </a:p>
      </dgm:t>
    </dgm:pt>
    <dgm:pt modelId="{6D4DA991-683D-434D-A9CA-4C3EF1F6CCE8}" type="pres">
      <dgm:prSet presAssocID="{E597005D-32EA-4FEA-8D8A-6D7E9DF0871A}" presName="root2" presStyleCnt="0"/>
      <dgm:spPr/>
    </dgm:pt>
    <dgm:pt modelId="{E083AFF4-6C37-4C5D-BDE2-C0DEE9742B6E}" type="pres">
      <dgm:prSet presAssocID="{E597005D-32EA-4FEA-8D8A-6D7E9DF0871A}" presName="LevelTwoTextNode" presStyleLbl="node2" presStyleIdx="4" presStyleCnt="5" custScaleX="208306">
        <dgm:presLayoutVars>
          <dgm:chPref val="3"/>
        </dgm:presLayoutVars>
      </dgm:prSet>
      <dgm:spPr/>
      <dgm:t>
        <a:bodyPr/>
        <a:lstStyle/>
        <a:p>
          <a:endParaRPr lang="en-US"/>
        </a:p>
      </dgm:t>
    </dgm:pt>
    <dgm:pt modelId="{BFFC788F-3502-4F83-8895-3307208F8FEE}" type="pres">
      <dgm:prSet presAssocID="{E597005D-32EA-4FEA-8D8A-6D7E9DF0871A}" presName="level3hierChild" presStyleCnt="0"/>
      <dgm:spPr/>
    </dgm:pt>
  </dgm:ptLst>
  <dgm:cxnLst>
    <dgm:cxn modelId="{852461DD-50BB-46E1-B68E-46B589BE795B}" type="presOf" srcId="{E597005D-32EA-4FEA-8D8A-6D7E9DF0871A}" destId="{E083AFF4-6C37-4C5D-BDE2-C0DEE9742B6E}" srcOrd="0" destOrd="0" presId="urn:microsoft.com/office/officeart/2008/layout/HorizontalMultiLevelHierarchy"/>
    <dgm:cxn modelId="{009767EB-1E53-43F7-818B-CD52182559F6}" type="presOf" srcId="{4AFCF37D-5F3E-4C59-93A2-47479F861DA2}" destId="{0F520A2A-D2B1-4731-9530-B2719CB988C5}" srcOrd="0" destOrd="0" presId="urn:microsoft.com/office/officeart/2008/layout/HorizontalMultiLevelHierarchy"/>
    <dgm:cxn modelId="{40330E56-9789-4E95-BF3D-1840ACFE5B95}" type="presOf" srcId="{103BA14E-2F6C-423C-BAEC-658F7FD8D7F6}" destId="{98802CA8-3E9B-4087-BF14-B51B12F31F05}" srcOrd="0" destOrd="0" presId="urn:microsoft.com/office/officeart/2008/layout/HorizontalMultiLevelHierarchy"/>
    <dgm:cxn modelId="{0BAF173E-D4BF-4E38-8A0F-F07F9D60D8E8}" type="presOf" srcId="{AE2E479E-DB18-48B6-B026-9DEDF5CC76A0}" destId="{9BFEB0F7-D356-4693-B4EC-63CB9B96122F}" srcOrd="0" destOrd="0" presId="urn:microsoft.com/office/officeart/2008/layout/HorizontalMultiLevelHierarchy"/>
    <dgm:cxn modelId="{DB07ADA8-44AC-4E4C-A657-43F98FB20779}" srcId="{103BA14E-2F6C-423C-BAEC-658F7FD8D7F6}" destId="{E597005D-32EA-4FEA-8D8A-6D7E9DF0871A}" srcOrd="4" destOrd="0" parTransId="{081CA2CD-1665-4E8D-88BE-5D0432D65986}" sibTransId="{D098CC2F-138E-4FC5-9BA9-2EE23140D0B4}"/>
    <dgm:cxn modelId="{9F6D7004-E772-473D-9A0C-640C825EB21D}" type="presOf" srcId="{225D5C4D-502A-440E-8B01-DE62ACF22E9D}" destId="{5B4B6AF3-0C9F-45F0-A45C-79A00B58A0B7}" srcOrd="0" destOrd="0" presId="urn:microsoft.com/office/officeart/2008/layout/HorizontalMultiLevelHierarchy"/>
    <dgm:cxn modelId="{A4B4423B-B477-4817-BEB5-25DBE61D128D}" type="presOf" srcId="{AE2E479E-DB18-48B6-B026-9DEDF5CC76A0}" destId="{B3AB8352-1B74-4A5E-B1A8-F3005DA4D040}" srcOrd="1" destOrd="0" presId="urn:microsoft.com/office/officeart/2008/layout/HorizontalMultiLevelHierarchy"/>
    <dgm:cxn modelId="{B60BCFCF-E851-4589-9806-B2732D049E13}" type="presOf" srcId="{081CA2CD-1665-4E8D-88BE-5D0432D65986}" destId="{EB33A874-6778-407B-8573-8D4751CEE385}" srcOrd="0" destOrd="0" presId="urn:microsoft.com/office/officeart/2008/layout/HorizontalMultiLevelHierarchy"/>
    <dgm:cxn modelId="{0A7AAA52-C102-4669-B785-5151CD233B8B}" type="presOf" srcId="{705079DE-6CDE-430C-9E87-9372F87B791E}" destId="{FCE66452-931A-4EC5-B433-10C621C4EE82}" srcOrd="1" destOrd="0" presId="urn:microsoft.com/office/officeart/2008/layout/HorizontalMultiLevelHierarchy"/>
    <dgm:cxn modelId="{A17BFBC0-8764-4CDA-A4D2-7B0A8DA4F51F}" type="presOf" srcId="{CE4A3EF9-B4C7-45D8-8A2E-0CB0FF9F3DD8}" destId="{D1E45652-8FDF-4306-94A4-31C1CEFF5ED0}" srcOrd="0" destOrd="0" presId="urn:microsoft.com/office/officeart/2008/layout/HorizontalMultiLevelHierarchy"/>
    <dgm:cxn modelId="{0E11D441-F24C-4178-A35D-D034B14DD665}" srcId="{103BA14E-2F6C-423C-BAEC-658F7FD8D7F6}" destId="{DC28331C-6DDF-4BC6-B4B4-8807A8F4BF28}" srcOrd="2" destOrd="0" parTransId="{AE2E479E-DB18-48B6-B026-9DEDF5CC76A0}" sibTransId="{F5F94E3D-B103-4E55-927A-B68BF232C8FC}"/>
    <dgm:cxn modelId="{E39BB3DD-2150-4489-91E8-FBE4E21635DD}" type="presOf" srcId="{0D0B29AF-7521-4FA9-81EF-5A4CD8C1127F}" destId="{0777ABD5-505F-4AFC-A020-8B3A726E06F0}" srcOrd="0" destOrd="0" presId="urn:microsoft.com/office/officeart/2008/layout/HorizontalMultiLevelHierarchy"/>
    <dgm:cxn modelId="{D897EF8A-969F-47F0-B410-08113CA50506}" type="presOf" srcId="{395EDEAA-776D-4807-A078-0385018A514E}" destId="{C12C5F99-F705-4140-87C8-EEED251401EC}" srcOrd="0" destOrd="0" presId="urn:microsoft.com/office/officeart/2008/layout/HorizontalMultiLevelHierarchy"/>
    <dgm:cxn modelId="{0042D1E0-F414-4E3C-96FB-D368D55D51C8}" srcId="{0D0B29AF-7521-4FA9-81EF-5A4CD8C1127F}" destId="{103BA14E-2F6C-423C-BAEC-658F7FD8D7F6}" srcOrd="0" destOrd="0" parTransId="{8F351BDE-4674-4298-AD4F-8A0B1A875978}" sibTransId="{A9C22F4C-E5CB-4FCC-80AD-C98CE05D9B44}"/>
    <dgm:cxn modelId="{73FBB2A2-5F12-4007-B0DF-CC15274CC36B}" type="presOf" srcId="{BAFF85A3-C8E6-4F1E-82F9-6FD27BFFE31F}" destId="{1499B3D3-4F8A-4E37-92BC-B9DCE49AEAC2}" srcOrd="1" destOrd="0" presId="urn:microsoft.com/office/officeart/2008/layout/HorizontalMultiLevelHierarchy"/>
    <dgm:cxn modelId="{FA5A306E-8DC8-4B5B-AFC3-389BB6E56182}" srcId="{103BA14E-2F6C-423C-BAEC-658F7FD8D7F6}" destId="{4AFCF37D-5F3E-4C59-93A2-47479F861DA2}" srcOrd="1" destOrd="0" parTransId="{395EDEAA-776D-4807-A078-0385018A514E}" sibTransId="{DE6776A2-F9E3-43F0-9DB4-80A7E46B5902}"/>
    <dgm:cxn modelId="{8379EBE3-3637-4727-8BFF-F281807236B0}" srcId="{103BA14E-2F6C-423C-BAEC-658F7FD8D7F6}" destId="{CE4A3EF9-B4C7-45D8-8A2E-0CB0FF9F3DD8}" srcOrd="0" destOrd="0" parTransId="{BAFF85A3-C8E6-4F1E-82F9-6FD27BFFE31F}" sibTransId="{276D9348-9803-4D7B-AD4F-5EC9730F42F8}"/>
    <dgm:cxn modelId="{3687D965-32C2-42C3-8BE5-340AA479BE8F}" type="presOf" srcId="{395EDEAA-776D-4807-A078-0385018A514E}" destId="{272ACAEB-EA39-4BCE-9F5E-12CBB89C487E}" srcOrd="1" destOrd="0" presId="urn:microsoft.com/office/officeart/2008/layout/HorizontalMultiLevelHierarchy"/>
    <dgm:cxn modelId="{BCCB445F-978A-4686-A5CF-0933B073EF1A}" type="presOf" srcId="{705079DE-6CDE-430C-9E87-9372F87B791E}" destId="{9A2B4735-E607-4EDA-8AAB-C245379D5922}" srcOrd="0" destOrd="0" presId="urn:microsoft.com/office/officeart/2008/layout/HorizontalMultiLevelHierarchy"/>
    <dgm:cxn modelId="{FE1AC584-07ED-45EE-9DD5-5B6CF4063FAD}" type="presOf" srcId="{DC28331C-6DDF-4BC6-B4B4-8807A8F4BF28}" destId="{6B2B06A4-1C24-4929-812B-4C375363AB77}" srcOrd="0" destOrd="0" presId="urn:microsoft.com/office/officeart/2008/layout/HorizontalMultiLevelHierarchy"/>
    <dgm:cxn modelId="{040CE98F-2461-45F0-B762-6481700655FD}" type="presOf" srcId="{BAFF85A3-C8E6-4F1E-82F9-6FD27BFFE31F}" destId="{ACCA5F77-34E0-40D8-9B8C-91157227D5DF}" srcOrd="0" destOrd="0" presId="urn:microsoft.com/office/officeart/2008/layout/HorizontalMultiLevelHierarchy"/>
    <dgm:cxn modelId="{C9D59C59-FC0D-4068-B3A2-C04786EF72E1}" type="presOf" srcId="{081CA2CD-1665-4E8D-88BE-5D0432D65986}" destId="{45806360-DBAD-44DB-9E75-D713892D32A3}" srcOrd="1" destOrd="0" presId="urn:microsoft.com/office/officeart/2008/layout/HorizontalMultiLevelHierarchy"/>
    <dgm:cxn modelId="{3C68823B-AFB6-4941-9479-D25B6E01918A}" srcId="{103BA14E-2F6C-423C-BAEC-658F7FD8D7F6}" destId="{225D5C4D-502A-440E-8B01-DE62ACF22E9D}" srcOrd="3" destOrd="0" parTransId="{705079DE-6CDE-430C-9E87-9372F87B791E}" sibTransId="{B857D8F0-2714-4090-B03F-3FBD8A625547}"/>
    <dgm:cxn modelId="{6B3DA2C7-C2EE-4113-A774-259E8EB071D1}" type="presParOf" srcId="{0777ABD5-505F-4AFC-A020-8B3A726E06F0}" destId="{35CA6C4B-CE9D-4DD4-B424-93067B342B84}" srcOrd="0" destOrd="0" presId="urn:microsoft.com/office/officeart/2008/layout/HorizontalMultiLevelHierarchy"/>
    <dgm:cxn modelId="{1DD4E18E-D4E1-44A3-BC03-B5C354983F01}" type="presParOf" srcId="{35CA6C4B-CE9D-4DD4-B424-93067B342B84}" destId="{98802CA8-3E9B-4087-BF14-B51B12F31F05}" srcOrd="0" destOrd="0" presId="urn:microsoft.com/office/officeart/2008/layout/HorizontalMultiLevelHierarchy"/>
    <dgm:cxn modelId="{B4C9C83D-A859-4EFA-8028-A87BCB59FCCB}" type="presParOf" srcId="{35CA6C4B-CE9D-4DD4-B424-93067B342B84}" destId="{D6178DF6-8274-4FBB-BC41-8FDBA94DFC95}" srcOrd="1" destOrd="0" presId="urn:microsoft.com/office/officeart/2008/layout/HorizontalMultiLevelHierarchy"/>
    <dgm:cxn modelId="{69672EC9-F39A-450F-9890-8C91D93226C6}" type="presParOf" srcId="{D6178DF6-8274-4FBB-BC41-8FDBA94DFC95}" destId="{ACCA5F77-34E0-40D8-9B8C-91157227D5DF}" srcOrd="0" destOrd="0" presId="urn:microsoft.com/office/officeart/2008/layout/HorizontalMultiLevelHierarchy"/>
    <dgm:cxn modelId="{E118E215-51E5-4178-83AA-2C56457671D0}" type="presParOf" srcId="{ACCA5F77-34E0-40D8-9B8C-91157227D5DF}" destId="{1499B3D3-4F8A-4E37-92BC-B9DCE49AEAC2}" srcOrd="0" destOrd="0" presId="urn:microsoft.com/office/officeart/2008/layout/HorizontalMultiLevelHierarchy"/>
    <dgm:cxn modelId="{7A2F2401-354C-4166-984B-95F686D3009E}" type="presParOf" srcId="{D6178DF6-8274-4FBB-BC41-8FDBA94DFC95}" destId="{2A08E9C4-DB7A-448A-98FC-656C42126E09}" srcOrd="1" destOrd="0" presId="urn:microsoft.com/office/officeart/2008/layout/HorizontalMultiLevelHierarchy"/>
    <dgm:cxn modelId="{E7DFE159-13B2-4A9F-A78B-F64250996CD8}" type="presParOf" srcId="{2A08E9C4-DB7A-448A-98FC-656C42126E09}" destId="{D1E45652-8FDF-4306-94A4-31C1CEFF5ED0}" srcOrd="0" destOrd="0" presId="urn:microsoft.com/office/officeart/2008/layout/HorizontalMultiLevelHierarchy"/>
    <dgm:cxn modelId="{AE90C894-A4A1-4783-BCC2-53CDACE31555}" type="presParOf" srcId="{2A08E9C4-DB7A-448A-98FC-656C42126E09}" destId="{CC67DB8E-111E-42B0-8BEA-72A9E734A33D}" srcOrd="1" destOrd="0" presId="urn:microsoft.com/office/officeart/2008/layout/HorizontalMultiLevelHierarchy"/>
    <dgm:cxn modelId="{F1C367EB-98DA-4458-9546-13B18088D3EA}" type="presParOf" srcId="{D6178DF6-8274-4FBB-BC41-8FDBA94DFC95}" destId="{C12C5F99-F705-4140-87C8-EEED251401EC}" srcOrd="2" destOrd="0" presId="urn:microsoft.com/office/officeart/2008/layout/HorizontalMultiLevelHierarchy"/>
    <dgm:cxn modelId="{8B8BB620-2DED-462F-BA14-79E6EA04660B}" type="presParOf" srcId="{C12C5F99-F705-4140-87C8-EEED251401EC}" destId="{272ACAEB-EA39-4BCE-9F5E-12CBB89C487E}" srcOrd="0" destOrd="0" presId="urn:microsoft.com/office/officeart/2008/layout/HorizontalMultiLevelHierarchy"/>
    <dgm:cxn modelId="{FBD98544-9F07-46A0-8BFA-AA12950BD4ED}" type="presParOf" srcId="{D6178DF6-8274-4FBB-BC41-8FDBA94DFC95}" destId="{5D352341-89E8-4F60-8672-9FFE79687299}" srcOrd="3" destOrd="0" presId="urn:microsoft.com/office/officeart/2008/layout/HorizontalMultiLevelHierarchy"/>
    <dgm:cxn modelId="{EA0DF444-A33D-45FF-8E6C-2709A618D80A}" type="presParOf" srcId="{5D352341-89E8-4F60-8672-9FFE79687299}" destId="{0F520A2A-D2B1-4731-9530-B2719CB988C5}" srcOrd="0" destOrd="0" presId="urn:microsoft.com/office/officeart/2008/layout/HorizontalMultiLevelHierarchy"/>
    <dgm:cxn modelId="{9690BA32-FBA4-4248-8457-D707A78EB464}" type="presParOf" srcId="{5D352341-89E8-4F60-8672-9FFE79687299}" destId="{D98A8305-ECDD-4EFC-BF7D-06C77455296E}" srcOrd="1" destOrd="0" presId="urn:microsoft.com/office/officeart/2008/layout/HorizontalMultiLevelHierarchy"/>
    <dgm:cxn modelId="{4815C70D-65DA-4ABF-B360-0EAD77CA0A99}" type="presParOf" srcId="{D6178DF6-8274-4FBB-BC41-8FDBA94DFC95}" destId="{9BFEB0F7-D356-4693-B4EC-63CB9B96122F}" srcOrd="4" destOrd="0" presId="urn:microsoft.com/office/officeart/2008/layout/HorizontalMultiLevelHierarchy"/>
    <dgm:cxn modelId="{363D4231-D713-4CBC-A128-456873E983BF}" type="presParOf" srcId="{9BFEB0F7-D356-4693-B4EC-63CB9B96122F}" destId="{B3AB8352-1B74-4A5E-B1A8-F3005DA4D040}" srcOrd="0" destOrd="0" presId="urn:microsoft.com/office/officeart/2008/layout/HorizontalMultiLevelHierarchy"/>
    <dgm:cxn modelId="{C1F0A783-734B-42FC-927B-047D992F1C0B}" type="presParOf" srcId="{D6178DF6-8274-4FBB-BC41-8FDBA94DFC95}" destId="{EE770865-869C-4437-93F4-104E410053C3}" srcOrd="5" destOrd="0" presId="urn:microsoft.com/office/officeart/2008/layout/HorizontalMultiLevelHierarchy"/>
    <dgm:cxn modelId="{6CD8EBF5-8478-43E9-84E9-7CFB8F1EB9CA}" type="presParOf" srcId="{EE770865-869C-4437-93F4-104E410053C3}" destId="{6B2B06A4-1C24-4929-812B-4C375363AB77}" srcOrd="0" destOrd="0" presId="urn:microsoft.com/office/officeart/2008/layout/HorizontalMultiLevelHierarchy"/>
    <dgm:cxn modelId="{6C858304-EC9D-4C96-8BAA-45E3E12C2F1B}" type="presParOf" srcId="{EE770865-869C-4437-93F4-104E410053C3}" destId="{EB95D6C4-F6DB-4FA8-BE0D-C36EC34271CA}" srcOrd="1" destOrd="0" presId="urn:microsoft.com/office/officeart/2008/layout/HorizontalMultiLevelHierarchy"/>
    <dgm:cxn modelId="{E36CFAEE-7600-4E71-B7BA-08186D13346E}" type="presParOf" srcId="{D6178DF6-8274-4FBB-BC41-8FDBA94DFC95}" destId="{9A2B4735-E607-4EDA-8AAB-C245379D5922}" srcOrd="6" destOrd="0" presId="urn:microsoft.com/office/officeart/2008/layout/HorizontalMultiLevelHierarchy"/>
    <dgm:cxn modelId="{1FCA2EE8-DB4C-47F5-BFBE-986340C7C74F}" type="presParOf" srcId="{9A2B4735-E607-4EDA-8AAB-C245379D5922}" destId="{FCE66452-931A-4EC5-B433-10C621C4EE82}" srcOrd="0" destOrd="0" presId="urn:microsoft.com/office/officeart/2008/layout/HorizontalMultiLevelHierarchy"/>
    <dgm:cxn modelId="{3193DE63-82CE-4891-ABEB-E6757FDD5B04}" type="presParOf" srcId="{D6178DF6-8274-4FBB-BC41-8FDBA94DFC95}" destId="{0891FDA3-1047-4297-9C5A-3C5855B3F66E}" srcOrd="7" destOrd="0" presId="urn:microsoft.com/office/officeart/2008/layout/HorizontalMultiLevelHierarchy"/>
    <dgm:cxn modelId="{5C5257E9-C3D2-4E9D-958A-5AA363A782F4}" type="presParOf" srcId="{0891FDA3-1047-4297-9C5A-3C5855B3F66E}" destId="{5B4B6AF3-0C9F-45F0-A45C-79A00B58A0B7}" srcOrd="0" destOrd="0" presId="urn:microsoft.com/office/officeart/2008/layout/HorizontalMultiLevelHierarchy"/>
    <dgm:cxn modelId="{4D35CF32-07D2-43AC-8615-15EE96800CC4}" type="presParOf" srcId="{0891FDA3-1047-4297-9C5A-3C5855B3F66E}" destId="{6E23C1E1-F2BC-49E6-B647-2C0B69EA1FC2}" srcOrd="1" destOrd="0" presId="urn:microsoft.com/office/officeart/2008/layout/HorizontalMultiLevelHierarchy"/>
    <dgm:cxn modelId="{9223B1B3-7B32-4C0A-81EE-0933771D1A98}" type="presParOf" srcId="{D6178DF6-8274-4FBB-BC41-8FDBA94DFC95}" destId="{EB33A874-6778-407B-8573-8D4751CEE385}" srcOrd="8" destOrd="0" presId="urn:microsoft.com/office/officeart/2008/layout/HorizontalMultiLevelHierarchy"/>
    <dgm:cxn modelId="{A137C955-0542-4160-99E7-15E3808CC179}" type="presParOf" srcId="{EB33A874-6778-407B-8573-8D4751CEE385}" destId="{45806360-DBAD-44DB-9E75-D713892D32A3}" srcOrd="0" destOrd="0" presId="urn:microsoft.com/office/officeart/2008/layout/HorizontalMultiLevelHierarchy"/>
    <dgm:cxn modelId="{0B3A29B4-6BC0-4C9E-9BA0-24B1A81BCD8B}" type="presParOf" srcId="{D6178DF6-8274-4FBB-BC41-8FDBA94DFC95}" destId="{6D4DA991-683D-434D-A9CA-4C3EF1F6CCE8}" srcOrd="9" destOrd="0" presId="urn:microsoft.com/office/officeart/2008/layout/HorizontalMultiLevelHierarchy"/>
    <dgm:cxn modelId="{F7252DEE-989C-4055-8C5D-8F577F5FF0DD}" type="presParOf" srcId="{6D4DA991-683D-434D-A9CA-4C3EF1F6CCE8}" destId="{E083AFF4-6C37-4C5D-BDE2-C0DEE9742B6E}" srcOrd="0" destOrd="0" presId="urn:microsoft.com/office/officeart/2008/layout/HorizontalMultiLevelHierarchy"/>
    <dgm:cxn modelId="{D19BE6AD-9E7F-4544-904B-DBE5D5529D4C}" type="presParOf" srcId="{6D4DA991-683D-434D-A9CA-4C3EF1F6CCE8}" destId="{BFFC788F-3502-4F83-8895-3307208F8FE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D82A32-7109-4730-8736-2078C3DCF29C}" type="doc">
      <dgm:prSet loTypeId="urn:microsoft.com/office/officeart/2005/8/layout/radial4" loCatId="relationship" qsTypeId="urn:microsoft.com/office/officeart/2005/8/quickstyle/simple4" qsCatId="simple" csTypeId="urn:microsoft.com/office/officeart/2005/8/colors/accent1_4" csCatId="accent1" phldr="1"/>
      <dgm:spPr/>
      <dgm:t>
        <a:bodyPr/>
        <a:lstStyle/>
        <a:p>
          <a:endParaRPr lang="en-US"/>
        </a:p>
      </dgm:t>
    </dgm:pt>
    <dgm:pt modelId="{035A5A87-7888-40EE-9E5E-0157F4A1A403}">
      <dgm:prSet phldrT="[Text]" custT="1"/>
      <dgm:spPr>
        <a:solidFill>
          <a:schemeClr val="accent3">
            <a:lumMod val="60000"/>
            <a:lumOff val="40000"/>
          </a:schemeClr>
        </a:solidFill>
      </dgm:spPr>
      <dgm:t>
        <a:bodyPr/>
        <a:lstStyle/>
        <a:p>
          <a:r>
            <a:rPr lang="en-US" sz="2600" b="0" i="0" cap="none" spc="50" baseline="0" dirty="0">
              <a:ln w="13500">
                <a:prstDash val="solid"/>
              </a:ln>
              <a:solidFill>
                <a:schemeClr val="tx1"/>
              </a:solidFill>
              <a:effectLst>
                <a:innerShdw blurRad="50900" dist="38500" dir="13500000">
                  <a:srgbClr val="000000">
                    <a:alpha val="60000"/>
                  </a:srgbClr>
                </a:innerShdw>
              </a:effectLst>
              <a:latin typeface="Arial" panose="020B0604020202020204" pitchFamily="34" charset="0"/>
              <a:cs typeface="Arial" panose="020B0604020202020204" pitchFamily="34" charset="0"/>
            </a:rPr>
            <a:t>SAP Standards</a:t>
          </a:r>
        </a:p>
      </dgm:t>
    </dgm:pt>
    <dgm:pt modelId="{2B636C3B-3543-413A-9871-2055F47A119B}" type="parTrans" cxnId="{5E1E51D5-9FCF-41DC-8CBE-56C752F9335C}">
      <dgm:prSet/>
      <dgm:spPr/>
      <dgm:t>
        <a:bodyPr/>
        <a:lstStyle/>
        <a:p>
          <a:endParaRPr lang="en-US" sz="2400">
            <a:latin typeface="Arial" panose="020B0604020202020204" pitchFamily="34" charset="0"/>
            <a:cs typeface="Arial" panose="020B0604020202020204" pitchFamily="34" charset="0"/>
          </a:endParaRPr>
        </a:p>
      </dgm:t>
    </dgm:pt>
    <dgm:pt modelId="{71B83AA0-1145-4DE2-A7B3-8034373352FE}" type="sibTrans" cxnId="{5E1E51D5-9FCF-41DC-8CBE-56C752F9335C}">
      <dgm:prSet/>
      <dgm:spPr/>
      <dgm:t>
        <a:bodyPr/>
        <a:lstStyle/>
        <a:p>
          <a:endParaRPr lang="en-US" sz="2400">
            <a:latin typeface="Arial" panose="020B0604020202020204" pitchFamily="34" charset="0"/>
            <a:cs typeface="Arial" panose="020B0604020202020204" pitchFamily="34" charset="0"/>
          </a:endParaRPr>
        </a:p>
      </dgm:t>
    </dgm:pt>
    <dgm:pt modelId="{E4D2F323-B6FA-4F49-B7DA-113FD7001B86}">
      <dgm:prSet phldrT="[Text]" custT="1"/>
      <dgm:spPr/>
      <dgm:t>
        <a:bodyPr/>
        <a:lstStyle/>
        <a:p>
          <a:r>
            <a:rPr lang="en-US" sz="2400" dirty="0">
              <a:latin typeface="Arial" panose="020B0604020202020204" pitchFamily="34" charset="0"/>
              <a:cs typeface="Arial" panose="020B0604020202020204" pitchFamily="34" charset="0"/>
            </a:rPr>
            <a:t>“Same as or stricter than”</a:t>
          </a:r>
        </a:p>
      </dgm:t>
    </dgm:pt>
    <dgm:pt modelId="{738F64A6-31A6-42AE-9747-465D07E82BA7}" type="parTrans" cxnId="{DA96D360-BF36-4EBA-A25D-564F75CA81ED}">
      <dgm:prSet/>
      <dgm:spPr/>
      <dgm:t>
        <a:bodyPr/>
        <a:lstStyle/>
        <a:p>
          <a:endParaRPr lang="en-US">
            <a:latin typeface="Arial" panose="020B0604020202020204" pitchFamily="34" charset="0"/>
            <a:cs typeface="Arial" panose="020B0604020202020204" pitchFamily="34" charset="0"/>
          </a:endParaRPr>
        </a:p>
      </dgm:t>
    </dgm:pt>
    <dgm:pt modelId="{CB58EDBF-29EE-42B1-A8F6-E6A2E8A76140}" type="sibTrans" cxnId="{DA96D360-BF36-4EBA-A25D-564F75CA81ED}">
      <dgm:prSet/>
      <dgm:spPr/>
      <dgm:t>
        <a:bodyPr/>
        <a:lstStyle/>
        <a:p>
          <a:endParaRPr lang="en-US" sz="2400">
            <a:latin typeface="Arial" panose="020B0604020202020204" pitchFamily="34" charset="0"/>
            <a:cs typeface="Arial" panose="020B0604020202020204" pitchFamily="34" charset="0"/>
          </a:endParaRPr>
        </a:p>
      </dgm:t>
    </dgm:pt>
    <dgm:pt modelId="{FD4E9C44-20F8-4F80-B049-E0476143D31C}">
      <dgm:prSet phldrT="[Text]" custT="1"/>
      <dgm:spPr/>
      <dgm:t>
        <a:bodyPr/>
        <a:lstStyle/>
        <a:p>
          <a:r>
            <a:rPr lang="en-US" sz="2400" dirty="0">
              <a:latin typeface="Arial" panose="020B0604020202020204" pitchFamily="34" charset="0"/>
              <a:cs typeface="Arial" panose="020B0604020202020204" pitchFamily="34" charset="0"/>
            </a:rPr>
            <a:t>Appeal policies</a:t>
          </a:r>
        </a:p>
      </dgm:t>
    </dgm:pt>
    <dgm:pt modelId="{52F2E4C8-7FCC-41B7-9403-990F0E687ADD}" type="sibTrans" cxnId="{A6B5999D-9C26-4E1E-BF11-923F4185B0C4}">
      <dgm:prSet/>
      <dgm:spPr/>
      <dgm:t>
        <a:bodyPr/>
        <a:lstStyle/>
        <a:p>
          <a:endParaRPr lang="en-US" sz="2400">
            <a:latin typeface="Arial" panose="020B0604020202020204" pitchFamily="34" charset="0"/>
            <a:cs typeface="Arial" panose="020B0604020202020204" pitchFamily="34" charset="0"/>
          </a:endParaRPr>
        </a:p>
      </dgm:t>
    </dgm:pt>
    <dgm:pt modelId="{CF4B3EAC-76BC-4585-A64B-5F39DD3AD7FA}" type="parTrans" cxnId="{A6B5999D-9C26-4E1E-BF11-923F4185B0C4}">
      <dgm:prSet/>
      <dgm:spPr/>
      <dgm:t>
        <a:bodyPr/>
        <a:lstStyle/>
        <a:p>
          <a:endParaRPr lang="en-US" sz="2400">
            <a:latin typeface="Arial" panose="020B0604020202020204" pitchFamily="34" charset="0"/>
            <a:cs typeface="Arial" panose="020B0604020202020204" pitchFamily="34" charset="0"/>
          </a:endParaRPr>
        </a:p>
      </dgm:t>
    </dgm:pt>
    <dgm:pt modelId="{729B4578-DAF5-4B15-905A-7D0641A937AB}">
      <dgm:prSet phldrT="[Text]" custT="1"/>
      <dgm:spPr/>
      <dgm:t>
        <a:bodyPr/>
        <a:lstStyle/>
        <a:p>
          <a:r>
            <a:rPr lang="en-US" sz="2400" dirty="0">
              <a:latin typeface="Arial" panose="020B0604020202020204" pitchFamily="34" charset="0"/>
              <a:cs typeface="Arial" panose="020B0604020202020204" pitchFamily="34" charset="0"/>
            </a:rPr>
            <a:t>Frequency of evaluation</a:t>
          </a:r>
        </a:p>
      </dgm:t>
    </dgm:pt>
    <dgm:pt modelId="{10D24C5D-9CA0-4466-BE66-66D76D130DCC}" type="sibTrans" cxnId="{721C22AD-230B-4E7D-AA83-7B250B35E232}">
      <dgm:prSet/>
      <dgm:spPr/>
      <dgm:t>
        <a:bodyPr/>
        <a:lstStyle/>
        <a:p>
          <a:endParaRPr lang="en-US" sz="2400">
            <a:latin typeface="Arial" panose="020B0604020202020204" pitchFamily="34" charset="0"/>
            <a:cs typeface="Arial" panose="020B0604020202020204" pitchFamily="34" charset="0"/>
          </a:endParaRPr>
        </a:p>
      </dgm:t>
    </dgm:pt>
    <dgm:pt modelId="{1541333C-8216-40A0-B0D1-C718AE6FD85E}" type="parTrans" cxnId="{721C22AD-230B-4E7D-AA83-7B250B35E232}">
      <dgm:prSet/>
      <dgm:spPr/>
      <dgm:t>
        <a:bodyPr/>
        <a:lstStyle/>
        <a:p>
          <a:endParaRPr lang="en-US" sz="2400">
            <a:latin typeface="Arial" panose="020B0604020202020204" pitchFamily="34" charset="0"/>
            <a:cs typeface="Arial" panose="020B0604020202020204" pitchFamily="34" charset="0"/>
          </a:endParaRPr>
        </a:p>
      </dgm:t>
    </dgm:pt>
    <dgm:pt modelId="{6B22EE5E-B043-402E-AC1A-043077A1E7BB}">
      <dgm:prSet custT="1"/>
      <dgm:spPr/>
      <dgm:t>
        <a:bodyPr/>
        <a:lstStyle/>
        <a:p>
          <a:r>
            <a:rPr lang="en-US" sz="2400" dirty="0">
              <a:latin typeface="Arial" panose="020B0604020202020204" pitchFamily="34" charset="0"/>
              <a:cs typeface="Arial" panose="020B0604020202020204" pitchFamily="34" charset="0"/>
            </a:rPr>
            <a:t>Quantitative (pace)</a:t>
          </a:r>
        </a:p>
      </dgm:t>
    </dgm:pt>
    <dgm:pt modelId="{B86B0CB5-9679-42AD-BBBF-01DA89C15D4B}" type="sibTrans" cxnId="{F9793E59-A6B0-4C54-B133-1F32EE9AF2E6}">
      <dgm:prSet/>
      <dgm:spPr/>
      <dgm:t>
        <a:bodyPr/>
        <a:lstStyle/>
        <a:p>
          <a:endParaRPr lang="en-US" sz="2400">
            <a:latin typeface="Arial" panose="020B0604020202020204" pitchFamily="34" charset="0"/>
            <a:cs typeface="Arial" panose="020B0604020202020204" pitchFamily="34" charset="0"/>
          </a:endParaRPr>
        </a:p>
      </dgm:t>
    </dgm:pt>
    <dgm:pt modelId="{FAEB75E1-74E6-4A07-BB2E-5282B6C43B30}" type="parTrans" cxnId="{F9793E59-A6B0-4C54-B133-1F32EE9AF2E6}">
      <dgm:prSet/>
      <dgm:spPr/>
      <dgm:t>
        <a:bodyPr/>
        <a:lstStyle/>
        <a:p>
          <a:endParaRPr lang="en-US" sz="2400">
            <a:latin typeface="Arial" panose="020B0604020202020204" pitchFamily="34" charset="0"/>
            <a:cs typeface="Arial" panose="020B0604020202020204" pitchFamily="34" charset="0"/>
          </a:endParaRPr>
        </a:p>
      </dgm:t>
    </dgm:pt>
    <dgm:pt modelId="{965C5A71-4048-48F0-B283-CEAF27A0090A}">
      <dgm:prSet phldrT="[Text]" custT="1"/>
      <dgm:spPr/>
      <dgm:t>
        <a:bodyPr/>
        <a:lstStyle/>
        <a:p>
          <a:r>
            <a:rPr lang="en-US" sz="2400" dirty="0">
              <a:latin typeface="Arial" panose="020B0604020202020204" pitchFamily="34" charset="0"/>
              <a:cs typeface="Arial" panose="020B0604020202020204" pitchFamily="34" charset="0"/>
            </a:rPr>
            <a:t>Maximum timeframe</a:t>
          </a:r>
        </a:p>
      </dgm:t>
    </dgm:pt>
    <dgm:pt modelId="{D8B04322-2AF7-4423-895A-3E373AB0D7C7}" type="sibTrans" cxnId="{3E42D49E-BC2C-4F51-B50A-FA893A58B025}">
      <dgm:prSet/>
      <dgm:spPr/>
      <dgm:t>
        <a:bodyPr/>
        <a:lstStyle/>
        <a:p>
          <a:endParaRPr lang="en-US" sz="2400">
            <a:latin typeface="Arial" panose="020B0604020202020204" pitchFamily="34" charset="0"/>
            <a:cs typeface="Arial" panose="020B0604020202020204" pitchFamily="34" charset="0"/>
          </a:endParaRPr>
        </a:p>
      </dgm:t>
    </dgm:pt>
    <dgm:pt modelId="{9E0B5CDE-8F8A-4467-9134-7195D6A2AA82}" type="parTrans" cxnId="{3E42D49E-BC2C-4F51-B50A-FA893A58B025}">
      <dgm:prSet/>
      <dgm:spPr/>
      <dgm:t>
        <a:bodyPr/>
        <a:lstStyle/>
        <a:p>
          <a:endParaRPr lang="en-US" sz="2400">
            <a:latin typeface="Arial" panose="020B0604020202020204" pitchFamily="34" charset="0"/>
            <a:cs typeface="Arial" panose="020B0604020202020204" pitchFamily="34" charset="0"/>
          </a:endParaRPr>
        </a:p>
      </dgm:t>
    </dgm:pt>
    <dgm:pt modelId="{3D41783B-D872-43A5-96EF-6B36F16727F1}">
      <dgm:prSet phldrT="[Text]" custT="1"/>
      <dgm:spPr/>
      <dgm:t>
        <a:bodyPr/>
        <a:lstStyle/>
        <a:p>
          <a:r>
            <a:rPr lang="en-US" sz="2400" dirty="0">
              <a:latin typeface="Arial" panose="020B0604020202020204" pitchFamily="34" charset="0"/>
              <a:cs typeface="Arial" panose="020B0604020202020204" pitchFamily="34" charset="0"/>
            </a:rPr>
            <a:t>Qualitative (grades)</a:t>
          </a:r>
        </a:p>
      </dgm:t>
    </dgm:pt>
    <dgm:pt modelId="{58BE8971-6A7E-489A-BCA4-94CA3CFACB0D}" type="sibTrans" cxnId="{38045BC6-05E6-4767-B3C2-3A1FC1F882A4}">
      <dgm:prSet/>
      <dgm:spPr/>
      <dgm:t>
        <a:bodyPr/>
        <a:lstStyle/>
        <a:p>
          <a:endParaRPr lang="en-US" sz="2400">
            <a:latin typeface="Arial" panose="020B0604020202020204" pitchFamily="34" charset="0"/>
            <a:cs typeface="Arial" panose="020B0604020202020204" pitchFamily="34" charset="0"/>
          </a:endParaRPr>
        </a:p>
      </dgm:t>
    </dgm:pt>
    <dgm:pt modelId="{785DA42F-7E9B-4ED4-A028-4A0D2D6395D6}" type="parTrans" cxnId="{38045BC6-05E6-4767-B3C2-3A1FC1F882A4}">
      <dgm:prSet/>
      <dgm:spPr/>
      <dgm:t>
        <a:bodyPr/>
        <a:lstStyle/>
        <a:p>
          <a:endParaRPr lang="en-US" sz="2400">
            <a:latin typeface="Arial" panose="020B0604020202020204" pitchFamily="34" charset="0"/>
            <a:cs typeface="Arial" panose="020B0604020202020204" pitchFamily="34" charset="0"/>
          </a:endParaRPr>
        </a:p>
      </dgm:t>
    </dgm:pt>
    <dgm:pt modelId="{43A03C0F-2B70-44AD-BAF2-B2AA2F27B6DF}" type="pres">
      <dgm:prSet presAssocID="{49D82A32-7109-4730-8736-2078C3DCF29C}" presName="cycle" presStyleCnt="0">
        <dgm:presLayoutVars>
          <dgm:chMax val="1"/>
          <dgm:dir/>
          <dgm:animLvl val="ctr"/>
          <dgm:resizeHandles val="exact"/>
        </dgm:presLayoutVars>
      </dgm:prSet>
      <dgm:spPr/>
      <dgm:t>
        <a:bodyPr/>
        <a:lstStyle/>
        <a:p>
          <a:endParaRPr lang="en-US"/>
        </a:p>
      </dgm:t>
    </dgm:pt>
    <dgm:pt modelId="{BB56E50D-7427-403E-9E59-E637BD44921B}" type="pres">
      <dgm:prSet presAssocID="{035A5A87-7888-40EE-9E5E-0157F4A1A403}" presName="centerShape" presStyleLbl="node0" presStyleIdx="0" presStyleCnt="1" custScaleX="124036" custScaleY="107869"/>
      <dgm:spPr/>
      <dgm:t>
        <a:bodyPr/>
        <a:lstStyle/>
        <a:p>
          <a:endParaRPr lang="en-US"/>
        </a:p>
      </dgm:t>
    </dgm:pt>
    <dgm:pt modelId="{22A92A2C-5EBB-4333-946C-90DCC746883F}" type="pres">
      <dgm:prSet presAssocID="{738F64A6-31A6-42AE-9747-465D07E82BA7}" presName="parTrans" presStyleLbl="bgSibTrans2D1" presStyleIdx="0" presStyleCnt="6"/>
      <dgm:spPr/>
      <dgm:t>
        <a:bodyPr/>
        <a:lstStyle/>
        <a:p>
          <a:endParaRPr lang="en-US"/>
        </a:p>
      </dgm:t>
    </dgm:pt>
    <dgm:pt modelId="{3F6D665E-B023-4ACF-8074-60890B2DDF48}" type="pres">
      <dgm:prSet presAssocID="{E4D2F323-B6FA-4F49-B7DA-113FD7001B86}" presName="node" presStyleLbl="node1" presStyleIdx="0" presStyleCnt="6" custScaleX="138374" custScaleY="108783">
        <dgm:presLayoutVars>
          <dgm:bulletEnabled val="1"/>
        </dgm:presLayoutVars>
      </dgm:prSet>
      <dgm:spPr>
        <a:prstGeom prst="rect">
          <a:avLst/>
        </a:prstGeom>
      </dgm:spPr>
      <dgm:t>
        <a:bodyPr/>
        <a:lstStyle/>
        <a:p>
          <a:endParaRPr lang="en-US"/>
        </a:p>
      </dgm:t>
    </dgm:pt>
    <dgm:pt modelId="{92526150-8923-42B6-9F56-24BCA3BF03EF}" type="pres">
      <dgm:prSet presAssocID="{785DA42F-7E9B-4ED4-A028-4A0D2D6395D6}" presName="parTrans" presStyleLbl="bgSibTrans2D1" presStyleIdx="1" presStyleCnt="6"/>
      <dgm:spPr/>
      <dgm:t>
        <a:bodyPr/>
        <a:lstStyle/>
        <a:p>
          <a:endParaRPr lang="en-US"/>
        </a:p>
      </dgm:t>
    </dgm:pt>
    <dgm:pt modelId="{38A8204D-E10C-4036-B9BC-D7C3F474BE5D}" type="pres">
      <dgm:prSet presAssocID="{3D41783B-D872-43A5-96EF-6B36F16727F1}" presName="node" presStyleLbl="node1" presStyleIdx="1" presStyleCnt="6" custScaleX="128719" custScaleY="94301" custRadScaleRad="94751" custRadScaleInc="-15437">
        <dgm:presLayoutVars>
          <dgm:bulletEnabled val="1"/>
        </dgm:presLayoutVars>
      </dgm:prSet>
      <dgm:spPr>
        <a:prstGeom prst="rect">
          <a:avLst/>
        </a:prstGeom>
      </dgm:spPr>
      <dgm:t>
        <a:bodyPr/>
        <a:lstStyle/>
        <a:p>
          <a:endParaRPr lang="en-US"/>
        </a:p>
      </dgm:t>
    </dgm:pt>
    <dgm:pt modelId="{E49345E1-BC09-4E1A-BE1E-D6073293BC27}" type="pres">
      <dgm:prSet presAssocID="{9E0B5CDE-8F8A-4467-9134-7195D6A2AA82}" presName="parTrans" presStyleLbl="bgSibTrans2D1" presStyleIdx="2" presStyleCnt="6"/>
      <dgm:spPr/>
      <dgm:t>
        <a:bodyPr/>
        <a:lstStyle/>
        <a:p>
          <a:endParaRPr lang="en-US"/>
        </a:p>
      </dgm:t>
    </dgm:pt>
    <dgm:pt modelId="{53E581E9-74BC-45CF-ABE6-B471B5B0F5FE}" type="pres">
      <dgm:prSet presAssocID="{965C5A71-4048-48F0-B283-CEAF27A0090A}" presName="node" presStyleLbl="node1" presStyleIdx="2" presStyleCnt="6" custScaleX="129969" custRadScaleRad="102414" custRadScaleInc="-12588">
        <dgm:presLayoutVars>
          <dgm:bulletEnabled val="1"/>
        </dgm:presLayoutVars>
      </dgm:prSet>
      <dgm:spPr>
        <a:prstGeom prst="rect">
          <a:avLst/>
        </a:prstGeom>
      </dgm:spPr>
      <dgm:t>
        <a:bodyPr/>
        <a:lstStyle/>
        <a:p>
          <a:endParaRPr lang="en-US"/>
        </a:p>
      </dgm:t>
    </dgm:pt>
    <dgm:pt modelId="{BF7A4CC2-1017-4F69-ADF7-B4F06B98D53A}" type="pres">
      <dgm:prSet presAssocID="{FAEB75E1-74E6-4A07-BB2E-5282B6C43B30}" presName="parTrans" presStyleLbl="bgSibTrans2D1" presStyleIdx="3" presStyleCnt="6"/>
      <dgm:spPr/>
      <dgm:t>
        <a:bodyPr/>
        <a:lstStyle/>
        <a:p>
          <a:endParaRPr lang="en-US"/>
        </a:p>
      </dgm:t>
    </dgm:pt>
    <dgm:pt modelId="{70A6062B-B6A1-4711-8AFC-63D919A45C93}" type="pres">
      <dgm:prSet presAssocID="{6B22EE5E-B043-402E-AC1A-043077A1E7BB}" presName="node" presStyleLbl="node1" presStyleIdx="3" presStyleCnt="6" custScaleX="134860" custRadScaleRad="101561" custRadScaleInc="8459">
        <dgm:presLayoutVars>
          <dgm:bulletEnabled val="1"/>
        </dgm:presLayoutVars>
      </dgm:prSet>
      <dgm:spPr>
        <a:prstGeom prst="rect">
          <a:avLst/>
        </a:prstGeom>
      </dgm:spPr>
      <dgm:t>
        <a:bodyPr/>
        <a:lstStyle/>
        <a:p>
          <a:endParaRPr lang="en-US"/>
        </a:p>
      </dgm:t>
    </dgm:pt>
    <dgm:pt modelId="{BE8C2164-0B74-4CD7-9053-DED65A2A41E5}" type="pres">
      <dgm:prSet presAssocID="{1541333C-8216-40A0-B0D1-C718AE6FD85E}" presName="parTrans" presStyleLbl="bgSibTrans2D1" presStyleIdx="4" presStyleCnt="6"/>
      <dgm:spPr/>
      <dgm:t>
        <a:bodyPr/>
        <a:lstStyle/>
        <a:p>
          <a:endParaRPr lang="en-US"/>
        </a:p>
      </dgm:t>
    </dgm:pt>
    <dgm:pt modelId="{E06DAAB2-81D5-4F6C-A3E5-3CC20E3CAA8C}" type="pres">
      <dgm:prSet presAssocID="{729B4578-DAF5-4B15-905A-7D0641A937AB}" presName="node" presStyleLbl="node1" presStyleIdx="4" presStyleCnt="6" custScaleX="133038" custScaleY="92034" custRadScaleRad="93334" custRadScaleInc="20301">
        <dgm:presLayoutVars>
          <dgm:bulletEnabled val="1"/>
        </dgm:presLayoutVars>
      </dgm:prSet>
      <dgm:spPr>
        <a:prstGeom prst="rect">
          <a:avLst/>
        </a:prstGeom>
      </dgm:spPr>
      <dgm:t>
        <a:bodyPr/>
        <a:lstStyle/>
        <a:p>
          <a:endParaRPr lang="en-US"/>
        </a:p>
      </dgm:t>
    </dgm:pt>
    <dgm:pt modelId="{7A7591AD-9933-4FD9-A523-6D5020CB2A49}" type="pres">
      <dgm:prSet presAssocID="{CF4B3EAC-76BC-4585-A64B-5F39DD3AD7FA}" presName="parTrans" presStyleLbl="bgSibTrans2D1" presStyleIdx="5" presStyleCnt="6"/>
      <dgm:spPr/>
      <dgm:t>
        <a:bodyPr/>
        <a:lstStyle/>
        <a:p>
          <a:endParaRPr lang="en-US"/>
        </a:p>
      </dgm:t>
    </dgm:pt>
    <dgm:pt modelId="{E87AA0D5-7E40-48B6-AC7F-6E8AA0A7FC59}" type="pres">
      <dgm:prSet presAssocID="{FD4E9C44-20F8-4F80-B049-E0476143D31C}" presName="node" presStyleLbl="node1" presStyleIdx="5" presStyleCnt="6" custScaleX="139211" custScaleY="108856">
        <dgm:presLayoutVars>
          <dgm:bulletEnabled val="1"/>
        </dgm:presLayoutVars>
      </dgm:prSet>
      <dgm:spPr>
        <a:prstGeom prst="rect">
          <a:avLst/>
        </a:prstGeom>
      </dgm:spPr>
      <dgm:t>
        <a:bodyPr/>
        <a:lstStyle/>
        <a:p>
          <a:endParaRPr lang="en-US"/>
        </a:p>
      </dgm:t>
    </dgm:pt>
  </dgm:ptLst>
  <dgm:cxnLst>
    <dgm:cxn modelId="{4C2D330E-49AD-4F17-8C14-26022C451A97}" type="presOf" srcId="{3D41783B-D872-43A5-96EF-6B36F16727F1}" destId="{38A8204D-E10C-4036-B9BC-D7C3F474BE5D}" srcOrd="0" destOrd="0" presId="urn:microsoft.com/office/officeart/2005/8/layout/radial4"/>
    <dgm:cxn modelId="{F9793E59-A6B0-4C54-B133-1F32EE9AF2E6}" srcId="{035A5A87-7888-40EE-9E5E-0157F4A1A403}" destId="{6B22EE5E-B043-402E-AC1A-043077A1E7BB}" srcOrd="3" destOrd="0" parTransId="{FAEB75E1-74E6-4A07-BB2E-5282B6C43B30}" sibTransId="{B86B0CB5-9679-42AD-BBBF-01DA89C15D4B}"/>
    <dgm:cxn modelId="{C878165F-2C3C-478C-A3BB-52D3B6640BC1}" type="presOf" srcId="{49D82A32-7109-4730-8736-2078C3DCF29C}" destId="{43A03C0F-2B70-44AD-BAF2-B2AA2F27B6DF}" srcOrd="0" destOrd="0" presId="urn:microsoft.com/office/officeart/2005/8/layout/radial4"/>
    <dgm:cxn modelId="{E544940E-F7A5-4F5E-8485-A42925DFC9F3}" type="presOf" srcId="{FAEB75E1-74E6-4A07-BB2E-5282B6C43B30}" destId="{BF7A4CC2-1017-4F69-ADF7-B4F06B98D53A}" srcOrd="0" destOrd="0" presId="urn:microsoft.com/office/officeart/2005/8/layout/radial4"/>
    <dgm:cxn modelId="{8852383F-2E79-41A5-8FBD-F434203EB47D}" type="presOf" srcId="{9E0B5CDE-8F8A-4467-9134-7195D6A2AA82}" destId="{E49345E1-BC09-4E1A-BE1E-D6073293BC27}" srcOrd="0" destOrd="0" presId="urn:microsoft.com/office/officeart/2005/8/layout/radial4"/>
    <dgm:cxn modelId="{C85BEA24-D728-4883-BDF5-E361E69E6C64}" type="presOf" srcId="{CF4B3EAC-76BC-4585-A64B-5F39DD3AD7FA}" destId="{7A7591AD-9933-4FD9-A523-6D5020CB2A49}" srcOrd="0" destOrd="0" presId="urn:microsoft.com/office/officeart/2005/8/layout/radial4"/>
    <dgm:cxn modelId="{5EF8C5CF-545A-4C79-9583-CC0C4301706F}" type="presOf" srcId="{785DA42F-7E9B-4ED4-A028-4A0D2D6395D6}" destId="{92526150-8923-42B6-9F56-24BCA3BF03EF}" srcOrd="0" destOrd="0" presId="urn:microsoft.com/office/officeart/2005/8/layout/radial4"/>
    <dgm:cxn modelId="{38045BC6-05E6-4767-B3C2-3A1FC1F882A4}" srcId="{035A5A87-7888-40EE-9E5E-0157F4A1A403}" destId="{3D41783B-D872-43A5-96EF-6B36F16727F1}" srcOrd="1" destOrd="0" parTransId="{785DA42F-7E9B-4ED4-A028-4A0D2D6395D6}" sibTransId="{58BE8971-6A7E-489A-BCA4-94CA3CFACB0D}"/>
    <dgm:cxn modelId="{CE95C6D7-9368-4F27-B6E4-0E59DF12A9C0}" type="presOf" srcId="{1541333C-8216-40A0-B0D1-C718AE6FD85E}" destId="{BE8C2164-0B74-4CD7-9053-DED65A2A41E5}" srcOrd="0" destOrd="0" presId="urn:microsoft.com/office/officeart/2005/8/layout/radial4"/>
    <dgm:cxn modelId="{3E42D49E-BC2C-4F51-B50A-FA893A58B025}" srcId="{035A5A87-7888-40EE-9E5E-0157F4A1A403}" destId="{965C5A71-4048-48F0-B283-CEAF27A0090A}" srcOrd="2" destOrd="0" parTransId="{9E0B5CDE-8F8A-4467-9134-7195D6A2AA82}" sibTransId="{D8B04322-2AF7-4423-895A-3E373AB0D7C7}"/>
    <dgm:cxn modelId="{5E1E51D5-9FCF-41DC-8CBE-56C752F9335C}" srcId="{49D82A32-7109-4730-8736-2078C3DCF29C}" destId="{035A5A87-7888-40EE-9E5E-0157F4A1A403}" srcOrd="0" destOrd="0" parTransId="{2B636C3B-3543-413A-9871-2055F47A119B}" sibTransId="{71B83AA0-1145-4DE2-A7B3-8034373352FE}"/>
    <dgm:cxn modelId="{A6B5999D-9C26-4E1E-BF11-923F4185B0C4}" srcId="{035A5A87-7888-40EE-9E5E-0157F4A1A403}" destId="{FD4E9C44-20F8-4F80-B049-E0476143D31C}" srcOrd="5" destOrd="0" parTransId="{CF4B3EAC-76BC-4585-A64B-5F39DD3AD7FA}" sibTransId="{52F2E4C8-7FCC-41B7-9403-990F0E687ADD}"/>
    <dgm:cxn modelId="{2426D397-60B4-4D3A-9165-511CA1E93F15}" type="presOf" srcId="{FD4E9C44-20F8-4F80-B049-E0476143D31C}" destId="{E87AA0D5-7E40-48B6-AC7F-6E8AA0A7FC59}" srcOrd="0" destOrd="0" presId="urn:microsoft.com/office/officeart/2005/8/layout/radial4"/>
    <dgm:cxn modelId="{8BC96FFC-45B7-4A19-9FB7-5B25C5B4112F}" type="presOf" srcId="{E4D2F323-B6FA-4F49-B7DA-113FD7001B86}" destId="{3F6D665E-B023-4ACF-8074-60890B2DDF48}" srcOrd="0" destOrd="0" presId="urn:microsoft.com/office/officeart/2005/8/layout/radial4"/>
    <dgm:cxn modelId="{060049E1-5916-4D9F-9E71-0AFCCCF5DD84}" type="presOf" srcId="{6B22EE5E-B043-402E-AC1A-043077A1E7BB}" destId="{70A6062B-B6A1-4711-8AFC-63D919A45C93}" srcOrd="0" destOrd="0" presId="urn:microsoft.com/office/officeart/2005/8/layout/radial4"/>
    <dgm:cxn modelId="{0E7D6366-7E10-4150-BC46-A93FBA5DF527}" type="presOf" srcId="{738F64A6-31A6-42AE-9747-465D07E82BA7}" destId="{22A92A2C-5EBB-4333-946C-90DCC746883F}" srcOrd="0" destOrd="0" presId="urn:microsoft.com/office/officeart/2005/8/layout/radial4"/>
    <dgm:cxn modelId="{DA96D360-BF36-4EBA-A25D-564F75CA81ED}" srcId="{035A5A87-7888-40EE-9E5E-0157F4A1A403}" destId="{E4D2F323-B6FA-4F49-B7DA-113FD7001B86}" srcOrd="0" destOrd="0" parTransId="{738F64A6-31A6-42AE-9747-465D07E82BA7}" sibTransId="{CB58EDBF-29EE-42B1-A8F6-E6A2E8A76140}"/>
    <dgm:cxn modelId="{721C22AD-230B-4E7D-AA83-7B250B35E232}" srcId="{035A5A87-7888-40EE-9E5E-0157F4A1A403}" destId="{729B4578-DAF5-4B15-905A-7D0641A937AB}" srcOrd="4" destOrd="0" parTransId="{1541333C-8216-40A0-B0D1-C718AE6FD85E}" sibTransId="{10D24C5D-9CA0-4466-BE66-66D76D130DCC}"/>
    <dgm:cxn modelId="{97B4907D-802E-4C9D-85D3-148B1D0B89D6}" type="presOf" srcId="{729B4578-DAF5-4B15-905A-7D0641A937AB}" destId="{E06DAAB2-81D5-4F6C-A3E5-3CC20E3CAA8C}" srcOrd="0" destOrd="0" presId="urn:microsoft.com/office/officeart/2005/8/layout/radial4"/>
    <dgm:cxn modelId="{309238A7-90BA-499C-86C2-3256A2F30758}" type="presOf" srcId="{035A5A87-7888-40EE-9E5E-0157F4A1A403}" destId="{BB56E50D-7427-403E-9E59-E637BD44921B}" srcOrd="0" destOrd="0" presId="urn:microsoft.com/office/officeart/2005/8/layout/radial4"/>
    <dgm:cxn modelId="{957C42B6-37EB-424B-8EB3-EC261C504EDB}" type="presOf" srcId="{965C5A71-4048-48F0-B283-CEAF27A0090A}" destId="{53E581E9-74BC-45CF-ABE6-B471B5B0F5FE}" srcOrd="0" destOrd="0" presId="urn:microsoft.com/office/officeart/2005/8/layout/radial4"/>
    <dgm:cxn modelId="{478C79BB-854F-4F03-9C72-DABD7E3C7A0C}" type="presParOf" srcId="{43A03C0F-2B70-44AD-BAF2-B2AA2F27B6DF}" destId="{BB56E50D-7427-403E-9E59-E637BD44921B}" srcOrd="0" destOrd="0" presId="urn:microsoft.com/office/officeart/2005/8/layout/radial4"/>
    <dgm:cxn modelId="{90EBA260-D4B2-4042-B4F7-64EC725569C3}" type="presParOf" srcId="{43A03C0F-2B70-44AD-BAF2-B2AA2F27B6DF}" destId="{22A92A2C-5EBB-4333-946C-90DCC746883F}" srcOrd="1" destOrd="0" presId="urn:microsoft.com/office/officeart/2005/8/layout/radial4"/>
    <dgm:cxn modelId="{A9E164DC-FDE0-487D-9DA7-2E010365072A}" type="presParOf" srcId="{43A03C0F-2B70-44AD-BAF2-B2AA2F27B6DF}" destId="{3F6D665E-B023-4ACF-8074-60890B2DDF48}" srcOrd="2" destOrd="0" presId="urn:microsoft.com/office/officeart/2005/8/layout/radial4"/>
    <dgm:cxn modelId="{1FF76F00-143B-4E69-8BA2-4FFC267188F9}" type="presParOf" srcId="{43A03C0F-2B70-44AD-BAF2-B2AA2F27B6DF}" destId="{92526150-8923-42B6-9F56-24BCA3BF03EF}" srcOrd="3" destOrd="0" presId="urn:microsoft.com/office/officeart/2005/8/layout/radial4"/>
    <dgm:cxn modelId="{A8C09234-78E6-406E-9935-6E58E2F3E244}" type="presParOf" srcId="{43A03C0F-2B70-44AD-BAF2-B2AA2F27B6DF}" destId="{38A8204D-E10C-4036-B9BC-D7C3F474BE5D}" srcOrd="4" destOrd="0" presId="urn:microsoft.com/office/officeart/2005/8/layout/radial4"/>
    <dgm:cxn modelId="{574483A3-DDB4-4B8B-8047-7E425F9C691D}" type="presParOf" srcId="{43A03C0F-2B70-44AD-BAF2-B2AA2F27B6DF}" destId="{E49345E1-BC09-4E1A-BE1E-D6073293BC27}" srcOrd="5" destOrd="0" presId="urn:microsoft.com/office/officeart/2005/8/layout/radial4"/>
    <dgm:cxn modelId="{FC573EC2-47EC-4451-B922-830CC9FDA48D}" type="presParOf" srcId="{43A03C0F-2B70-44AD-BAF2-B2AA2F27B6DF}" destId="{53E581E9-74BC-45CF-ABE6-B471B5B0F5FE}" srcOrd="6" destOrd="0" presId="urn:microsoft.com/office/officeart/2005/8/layout/radial4"/>
    <dgm:cxn modelId="{FCBA1BFC-86BF-4E0F-AD91-60E781DC2EAC}" type="presParOf" srcId="{43A03C0F-2B70-44AD-BAF2-B2AA2F27B6DF}" destId="{BF7A4CC2-1017-4F69-ADF7-B4F06B98D53A}" srcOrd="7" destOrd="0" presId="urn:microsoft.com/office/officeart/2005/8/layout/radial4"/>
    <dgm:cxn modelId="{6B6ED802-3033-486C-B801-92C7B4866296}" type="presParOf" srcId="{43A03C0F-2B70-44AD-BAF2-B2AA2F27B6DF}" destId="{70A6062B-B6A1-4711-8AFC-63D919A45C93}" srcOrd="8" destOrd="0" presId="urn:microsoft.com/office/officeart/2005/8/layout/radial4"/>
    <dgm:cxn modelId="{ED899C2C-0FDF-4362-816C-1F70730FDAD9}" type="presParOf" srcId="{43A03C0F-2B70-44AD-BAF2-B2AA2F27B6DF}" destId="{BE8C2164-0B74-4CD7-9053-DED65A2A41E5}" srcOrd="9" destOrd="0" presId="urn:microsoft.com/office/officeart/2005/8/layout/radial4"/>
    <dgm:cxn modelId="{3F40F3D7-23FA-4320-B527-81BC7EFCBDA3}" type="presParOf" srcId="{43A03C0F-2B70-44AD-BAF2-B2AA2F27B6DF}" destId="{E06DAAB2-81D5-4F6C-A3E5-3CC20E3CAA8C}" srcOrd="10" destOrd="0" presId="urn:microsoft.com/office/officeart/2005/8/layout/radial4"/>
    <dgm:cxn modelId="{3FC1C157-A0DF-4DBE-AEE3-7554BBA217DC}" type="presParOf" srcId="{43A03C0F-2B70-44AD-BAF2-B2AA2F27B6DF}" destId="{7A7591AD-9933-4FD9-A523-6D5020CB2A49}" srcOrd="11" destOrd="0" presId="urn:microsoft.com/office/officeart/2005/8/layout/radial4"/>
    <dgm:cxn modelId="{07A4A88C-4542-41DF-87C2-918E3109C102}" type="presParOf" srcId="{43A03C0F-2B70-44AD-BAF2-B2AA2F27B6DF}" destId="{E87AA0D5-7E40-48B6-AC7F-6E8AA0A7FC59}"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935E22-5881-4447-8999-470FEBAC3796}" type="doc">
      <dgm:prSet loTypeId="urn:microsoft.com/office/officeart/2005/8/layout/hProcess9" loCatId="process" qsTypeId="urn:microsoft.com/office/officeart/2005/8/quickstyle/simple1" qsCatId="simple" csTypeId="urn:microsoft.com/office/officeart/2005/8/colors/accent1_2" csCatId="accent1" phldr="1"/>
      <dgm:spPr/>
    </dgm:pt>
    <dgm:pt modelId="{F6EA8D21-5F0D-40ED-8C03-BFC4FD8D09C3}">
      <dgm:prSet phldrT="[Text]" custT="1"/>
      <dgm:spPr>
        <a:solidFill>
          <a:srgbClr val="C00000"/>
        </a:solidFill>
        <a:ln>
          <a:noFill/>
        </a:ln>
      </dgm:spPr>
      <dgm:t>
        <a:bodyPr/>
        <a:lstStyle/>
        <a:p>
          <a:r>
            <a:rPr lang="en-US" sz="2400" dirty="0">
              <a:latin typeface="Arial" panose="020B0604020202020204" pitchFamily="34" charset="0"/>
              <a:cs typeface="Arial" panose="020B0604020202020204" pitchFamily="34" charset="0"/>
            </a:rPr>
            <a:t>Appeal</a:t>
          </a:r>
        </a:p>
      </dgm:t>
    </dgm:pt>
    <dgm:pt modelId="{83334978-F30C-41B8-BD37-C99C91173F5C}" type="parTrans" cxnId="{D968EAC5-6A1D-4416-8D07-BCF4BCBB5BD9}">
      <dgm:prSet/>
      <dgm:spPr/>
      <dgm:t>
        <a:bodyPr/>
        <a:lstStyle/>
        <a:p>
          <a:endParaRPr lang="en-US" sz="2400">
            <a:latin typeface="Arial" panose="020B0604020202020204" pitchFamily="34" charset="0"/>
            <a:cs typeface="Arial" panose="020B0604020202020204" pitchFamily="34" charset="0"/>
          </a:endParaRPr>
        </a:p>
      </dgm:t>
    </dgm:pt>
    <dgm:pt modelId="{67AE4924-3380-4A94-98F0-3B208445D385}" type="sibTrans" cxnId="{D968EAC5-6A1D-4416-8D07-BCF4BCBB5BD9}">
      <dgm:prSet/>
      <dgm:spPr/>
      <dgm:t>
        <a:bodyPr/>
        <a:lstStyle/>
        <a:p>
          <a:endParaRPr lang="en-US" sz="2400">
            <a:latin typeface="Arial" panose="020B0604020202020204" pitchFamily="34" charset="0"/>
            <a:cs typeface="Arial" panose="020B0604020202020204" pitchFamily="34" charset="0"/>
          </a:endParaRPr>
        </a:p>
      </dgm:t>
    </dgm:pt>
    <dgm:pt modelId="{374FEC73-FD6A-461D-86F9-3B43557129AE}">
      <dgm:prSet phldrT="[Text]" custT="1"/>
      <dgm:spPr>
        <a:solidFill>
          <a:srgbClr val="DE8400"/>
        </a:solidFill>
        <a:ln>
          <a:noFill/>
        </a:ln>
      </dgm:spPr>
      <dgm:t>
        <a:bodyPr/>
        <a:lstStyle/>
        <a:p>
          <a:pPr>
            <a:lnSpc>
              <a:spcPct val="90000"/>
            </a:lnSpc>
            <a:spcAft>
              <a:spcPct val="35000"/>
            </a:spcAft>
          </a:pPr>
          <a:r>
            <a:rPr lang="en-US" sz="2200" dirty="0">
              <a:latin typeface="Arial" panose="020B0604020202020204" pitchFamily="34" charset="0"/>
              <a:cs typeface="Arial" panose="020B0604020202020204" pitchFamily="34" charset="0"/>
            </a:rPr>
            <a:t>Review after one payment period</a:t>
          </a:r>
        </a:p>
      </dgm:t>
    </dgm:pt>
    <dgm:pt modelId="{994421AD-843C-4A63-B70B-D5FA63EFC77F}" type="parTrans" cxnId="{119FFE21-AFCB-46F4-91AF-EB6427B0B47B}">
      <dgm:prSet/>
      <dgm:spPr/>
      <dgm:t>
        <a:bodyPr/>
        <a:lstStyle/>
        <a:p>
          <a:endParaRPr lang="en-US" sz="2400">
            <a:latin typeface="Arial" panose="020B0604020202020204" pitchFamily="34" charset="0"/>
            <a:cs typeface="Arial" panose="020B0604020202020204" pitchFamily="34" charset="0"/>
          </a:endParaRPr>
        </a:p>
      </dgm:t>
    </dgm:pt>
    <dgm:pt modelId="{851A8188-54AE-4C12-B2C2-84D852EEEBC0}" type="sibTrans" cxnId="{119FFE21-AFCB-46F4-91AF-EB6427B0B47B}">
      <dgm:prSet/>
      <dgm:spPr/>
      <dgm:t>
        <a:bodyPr/>
        <a:lstStyle/>
        <a:p>
          <a:endParaRPr lang="en-US" sz="2400">
            <a:latin typeface="Arial" panose="020B0604020202020204" pitchFamily="34" charset="0"/>
            <a:cs typeface="Arial" panose="020B0604020202020204" pitchFamily="34" charset="0"/>
          </a:endParaRPr>
        </a:p>
      </dgm:t>
    </dgm:pt>
    <dgm:pt modelId="{1A49F010-A0F6-44D6-B7D9-83742A2FF269}" type="pres">
      <dgm:prSet presAssocID="{8A935E22-5881-4447-8999-470FEBAC3796}" presName="CompostProcess" presStyleCnt="0">
        <dgm:presLayoutVars>
          <dgm:dir/>
          <dgm:resizeHandles val="exact"/>
        </dgm:presLayoutVars>
      </dgm:prSet>
      <dgm:spPr/>
    </dgm:pt>
    <dgm:pt modelId="{B0CA6CD8-5347-4B18-91A9-9F63997ADCBD}" type="pres">
      <dgm:prSet presAssocID="{8A935E22-5881-4447-8999-470FEBAC3796}" presName="arrow" presStyleLbl="bgShp" presStyleIdx="0" presStyleCnt="1"/>
      <dgm:spPr/>
    </dgm:pt>
    <dgm:pt modelId="{2AE42047-BBA2-4958-B88F-86893F2C4A8D}" type="pres">
      <dgm:prSet presAssocID="{8A935E22-5881-4447-8999-470FEBAC3796}" presName="linearProcess" presStyleCnt="0"/>
      <dgm:spPr/>
    </dgm:pt>
    <dgm:pt modelId="{3BA8D01A-AAF4-4022-A988-24012393B732}" type="pres">
      <dgm:prSet presAssocID="{F6EA8D21-5F0D-40ED-8C03-BFC4FD8D09C3}" presName="textNode" presStyleLbl="node1" presStyleIdx="0" presStyleCnt="2" custScaleX="76983" custLinFactNeighborX="-5972" custLinFactNeighborY="-842">
        <dgm:presLayoutVars>
          <dgm:bulletEnabled val="1"/>
        </dgm:presLayoutVars>
      </dgm:prSet>
      <dgm:spPr/>
      <dgm:t>
        <a:bodyPr/>
        <a:lstStyle/>
        <a:p>
          <a:endParaRPr lang="en-US"/>
        </a:p>
      </dgm:t>
    </dgm:pt>
    <dgm:pt modelId="{E3469AA2-89F8-4A6C-B2D2-F9170879A25D}" type="pres">
      <dgm:prSet presAssocID="{67AE4924-3380-4A94-98F0-3B208445D385}" presName="sibTrans" presStyleCnt="0"/>
      <dgm:spPr/>
    </dgm:pt>
    <dgm:pt modelId="{38D3012E-22C4-47C4-B966-C1F9CCDB1257}" type="pres">
      <dgm:prSet presAssocID="{374FEC73-FD6A-461D-86F9-3B43557129AE}" presName="textNode" presStyleLbl="node1" presStyleIdx="1" presStyleCnt="2" custScaleX="111781">
        <dgm:presLayoutVars>
          <dgm:bulletEnabled val="1"/>
        </dgm:presLayoutVars>
      </dgm:prSet>
      <dgm:spPr/>
      <dgm:t>
        <a:bodyPr/>
        <a:lstStyle/>
        <a:p>
          <a:endParaRPr lang="en-US"/>
        </a:p>
      </dgm:t>
    </dgm:pt>
  </dgm:ptLst>
  <dgm:cxnLst>
    <dgm:cxn modelId="{BA0F43A0-0114-408A-BFB7-F04F48D95650}" type="presOf" srcId="{F6EA8D21-5F0D-40ED-8C03-BFC4FD8D09C3}" destId="{3BA8D01A-AAF4-4022-A988-24012393B732}" srcOrd="0" destOrd="0" presId="urn:microsoft.com/office/officeart/2005/8/layout/hProcess9"/>
    <dgm:cxn modelId="{D968EAC5-6A1D-4416-8D07-BCF4BCBB5BD9}" srcId="{8A935E22-5881-4447-8999-470FEBAC3796}" destId="{F6EA8D21-5F0D-40ED-8C03-BFC4FD8D09C3}" srcOrd="0" destOrd="0" parTransId="{83334978-F30C-41B8-BD37-C99C91173F5C}" sibTransId="{67AE4924-3380-4A94-98F0-3B208445D385}"/>
    <dgm:cxn modelId="{3CF91316-2443-4378-A7B9-F7DEFBE7AF49}" type="presOf" srcId="{374FEC73-FD6A-461D-86F9-3B43557129AE}" destId="{38D3012E-22C4-47C4-B966-C1F9CCDB1257}" srcOrd="0" destOrd="0" presId="urn:microsoft.com/office/officeart/2005/8/layout/hProcess9"/>
    <dgm:cxn modelId="{119FFE21-AFCB-46F4-91AF-EB6427B0B47B}" srcId="{8A935E22-5881-4447-8999-470FEBAC3796}" destId="{374FEC73-FD6A-461D-86F9-3B43557129AE}" srcOrd="1" destOrd="0" parTransId="{994421AD-843C-4A63-B70B-D5FA63EFC77F}" sibTransId="{851A8188-54AE-4C12-B2C2-84D852EEEBC0}"/>
    <dgm:cxn modelId="{8D0517D2-E43D-40CC-8B7E-27859540FBF4}" type="presOf" srcId="{8A935E22-5881-4447-8999-470FEBAC3796}" destId="{1A49F010-A0F6-44D6-B7D9-83742A2FF269}" srcOrd="0" destOrd="0" presId="urn:microsoft.com/office/officeart/2005/8/layout/hProcess9"/>
    <dgm:cxn modelId="{933F4979-BA3B-4176-B275-8BA0C0E5AB32}" type="presParOf" srcId="{1A49F010-A0F6-44D6-B7D9-83742A2FF269}" destId="{B0CA6CD8-5347-4B18-91A9-9F63997ADCBD}" srcOrd="0" destOrd="0" presId="urn:microsoft.com/office/officeart/2005/8/layout/hProcess9"/>
    <dgm:cxn modelId="{5DBD8E59-10D5-4678-AD69-BD5DC47A2F19}" type="presParOf" srcId="{1A49F010-A0F6-44D6-B7D9-83742A2FF269}" destId="{2AE42047-BBA2-4958-B88F-86893F2C4A8D}" srcOrd="1" destOrd="0" presId="urn:microsoft.com/office/officeart/2005/8/layout/hProcess9"/>
    <dgm:cxn modelId="{D659086B-609E-4691-8C9B-F1AE87E05ECA}" type="presParOf" srcId="{2AE42047-BBA2-4958-B88F-86893F2C4A8D}" destId="{3BA8D01A-AAF4-4022-A988-24012393B732}" srcOrd="0" destOrd="0" presId="urn:microsoft.com/office/officeart/2005/8/layout/hProcess9"/>
    <dgm:cxn modelId="{7DC061E8-6EF2-429A-879D-AB8C21D823ED}" type="presParOf" srcId="{2AE42047-BBA2-4958-B88F-86893F2C4A8D}" destId="{E3469AA2-89F8-4A6C-B2D2-F9170879A25D}" srcOrd="1" destOrd="0" presId="urn:microsoft.com/office/officeart/2005/8/layout/hProcess9"/>
    <dgm:cxn modelId="{BCB17AC5-AA4C-4E32-8E88-1DF69338DD02}" type="presParOf" srcId="{2AE42047-BBA2-4958-B88F-86893F2C4A8D}" destId="{38D3012E-22C4-47C4-B966-C1F9CCDB1257}"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935E22-5881-4447-8999-470FEBAC3796}" type="doc">
      <dgm:prSet loTypeId="urn:microsoft.com/office/officeart/2005/8/layout/hProcess9" loCatId="process" qsTypeId="urn:microsoft.com/office/officeart/2005/8/quickstyle/simple1" qsCatId="simple" csTypeId="urn:microsoft.com/office/officeart/2005/8/colors/accent1_2" csCatId="accent1" phldr="1"/>
      <dgm:spPr/>
    </dgm:pt>
    <dgm:pt modelId="{F6EA8D21-5F0D-40ED-8C03-BFC4FD8D09C3}">
      <dgm:prSet phldrT="[Text]" custT="1"/>
      <dgm:spPr>
        <a:solidFill>
          <a:srgbClr val="C00000"/>
        </a:solidFill>
        <a:ln>
          <a:noFill/>
        </a:ln>
      </dgm:spPr>
      <dgm:t>
        <a:bodyPr/>
        <a:lstStyle/>
        <a:p>
          <a:r>
            <a:rPr lang="en-US" sz="2400" dirty="0">
              <a:latin typeface="Arial" panose="020B0604020202020204" pitchFamily="34" charset="0"/>
              <a:cs typeface="Arial" panose="020B0604020202020204" pitchFamily="34" charset="0"/>
            </a:rPr>
            <a:t>Appeal</a:t>
          </a:r>
        </a:p>
      </dgm:t>
    </dgm:pt>
    <dgm:pt modelId="{83334978-F30C-41B8-BD37-C99C91173F5C}" type="parTrans" cxnId="{D968EAC5-6A1D-4416-8D07-BCF4BCBB5BD9}">
      <dgm:prSet/>
      <dgm:spPr/>
      <dgm:t>
        <a:bodyPr/>
        <a:lstStyle/>
        <a:p>
          <a:endParaRPr lang="en-US" sz="2400">
            <a:latin typeface="Arial" panose="020B0604020202020204" pitchFamily="34" charset="0"/>
            <a:cs typeface="Arial" panose="020B0604020202020204" pitchFamily="34" charset="0"/>
          </a:endParaRPr>
        </a:p>
      </dgm:t>
    </dgm:pt>
    <dgm:pt modelId="{67AE4924-3380-4A94-98F0-3B208445D385}" type="sibTrans" cxnId="{D968EAC5-6A1D-4416-8D07-BCF4BCBB5BD9}">
      <dgm:prSet/>
      <dgm:spPr/>
      <dgm:t>
        <a:bodyPr/>
        <a:lstStyle/>
        <a:p>
          <a:endParaRPr lang="en-US" sz="2400">
            <a:latin typeface="Arial" panose="020B0604020202020204" pitchFamily="34" charset="0"/>
            <a:cs typeface="Arial" panose="020B0604020202020204" pitchFamily="34" charset="0"/>
          </a:endParaRPr>
        </a:p>
      </dgm:t>
    </dgm:pt>
    <dgm:pt modelId="{374FEC73-FD6A-461D-86F9-3B43557129AE}">
      <dgm:prSet phldrT="[Text]" custT="1"/>
      <dgm:spPr>
        <a:solidFill>
          <a:srgbClr val="DE8400"/>
        </a:solidFill>
        <a:ln>
          <a:noFill/>
        </a:ln>
      </dgm:spPr>
      <dgm:t>
        <a:bodyPr/>
        <a:lstStyle/>
        <a:p>
          <a:pPr>
            <a:lnSpc>
              <a:spcPct val="90000"/>
            </a:lnSpc>
            <a:spcAft>
              <a:spcPct val="35000"/>
            </a:spcAft>
          </a:pPr>
          <a:r>
            <a:rPr lang="en-US" sz="2200" dirty="0">
              <a:latin typeface="Arial" panose="020B0604020202020204" pitchFamily="34" charset="0"/>
              <a:cs typeface="Arial" panose="020B0604020202020204" pitchFamily="34" charset="0"/>
            </a:rPr>
            <a:t>Periodic review against plan</a:t>
          </a:r>
        </a:p>
      </dgm:t>
    </dgm:pt>
    <dgm:pt modelId="{994421AD-843C-4A63-B70B-D5FA63EFC77F}" type="parTrans" cxnId="{119FFE21-AFCB-46F4-91AF-EB6427B0B47B}">
      <dgm:prSet/>
      <dgm:spPr/>
      <dgm:t>
        <a:bodyPr/>
        <a:lstStyle/>
        <a:p>
          <a:endParaRPr lang="en-US" sz="2400">
            <a:latin typeface="Arial" panose="020B0604020202020204" pitchFamily="34" charset="0"/>
            <a:cs typeface="Arial" panose="020B0604020202020204" pitchFamily="34" charset="0"/>
          </a:endParaRPr>
        </a:p>
      </dgm:t>
    </dgm:pt>
    <dgm:pt modelId="{851A8188-54AE-4C12-B2C2-84D852EEEBC0}" type="sibTrans" cxnId="{119FFE21-AFCB-46F4-91AF-EB6427B0B47B}">
      <dgm:prSet/>
      <dgm:spPr/>
      <dgm:t>
        <a:bodyPr/>
        <a:lstStyle/>
        <a:p>
          <a:endParaRPr lang="en-US" sz="2400">
            <a:latin typeface="Arial" panose="020B0604020202020204" pitchFamily="34" charset="0"/>
            <a:cs typeface="Arial" panose="020B0604020202020204" pitchFamily="34" charset="0"/>
          </a:endParaRPr>
        </a:p>
      </dgm:t>
    </dgm:pt>
    <dgm:pt modelId="{1A49F010-A0F6-44D6-B7D9-83742A2FF269}" type="pres">
      <dgm:prSet presAssocID="{8A935E22-5881-4447-8999-470FEBAC3796}" presName="CompostProcess" presStyleCnt="0">
        <dgm:presLayoutVars>
          <dgm:dir/>
          <dgm:resizeHandles val="exact"/>
        </dgm:presLayoutVars>
      </dgm:prSet>
      <dgm:spPr/>
    </dgm:pt>
    <dgm:pt modelId="{B0CA6CD8-5347-4B18-91A9-9F63997ADCBD}" type="pres">
      <dgm:prSet presAssocID="{8A935E22-5881-4447-8999-470FEBAC3796}" presName="arrow" presStyleLbl="bgShp" presStyleIdx="0" presStyleCnt="1"/>
      <dgm:spPr/>
    </dgm:pt>
    <dgm:pt modelId="{2AE42047-BBA2-4958-B88F-86893F2C4A8D}" type="pres">
      <dgm:prSet presAssocID="{8A935E22-5881-4447-8999-470FEBAC3796}" presName="linearProcess" presStyleCnt="0"/>
      <dgm:spPr/>
    </dgm:pt>
    <dgm:pt modelId="{3BA8D01A-AAF4-4022-A988-24012393B732}" type="pres">
      <dgm:prSet presAssocID="{F6EA8D21-5F0D-40ED-8C03-BFC4FD8D09C3}" presName="textNode" presStyleLbl="node1" presStyleIdx="0" presStyleCnt="2" custScaleX="76983" custLinFactNeighborX="-5972" custLinFactNeighborY="-842">
        <dgm:presLayoutVars>
          <dgm:bulletEnabled val="1"/>
        </dgm:presLayoutVars>
      </dgm:prSet>
      <dgm:spPr/>
      <dgm:t>
        <a:bodyPr/>
        <a:lstStyle/>
        <a:p>
          <a:endParaRPr lang="en-US"/>
        </a:p>
      </dgm:t>
    </dgm:pt>
    <dgm:pt modelId="{E3469AA2-89F8-4A6C-B2D2-F9170879A25D}" type="pres">
      <dgm:prSet presAssocID="{67AE4924-3380-4A94-98F0-3B208445D385}" presName="sibTrans" presStyleCnt="0"/>
      <dgm:spPr/>
    </dgm:pt>
    <dgm:pt modelId="{38D3012E-22C4-47C4-B966-C1F9CCDB1257}" type="pres">
      <dgm:prSet presAssocID="{374FEC73-FD6A-461D-86F9-3B43557129AE}" presName="textNode" presStyleLbl="node1" presStyleIdx="1" presStyleCnt="2" custScaleX="111781">
        <dgm:presLayoutVars>
          <dgm:bulletEnabled val="1"/>
        </dgm:presLayoutVars>
      </dgm:prSet>
      <dgm:spPr/>
      <dgm:t>
        <a:bodyPr/>
        <a:lstStyle/>
        <a:p>
          <a:endParaRPr lang="en-US"/>
        </a:p>
      </dgm:t>
    </dgm:pt>
  </dgm:ptLst>
  <dgm:cxnLst>
    <dgm:cxn modelId="{BA0F43A0-0114-408A-BFB7-F04F48D95650}" type="presOf" srcId="{F6EA8D21-5F0D-40ED-8C03-BFC4FD8D09C3}" destId="{3BA8D01A-AAF4-4022-A988-24012393B732}" srcOrd="0" destOrd="0" presId="urn:microsoft.com/office/officeart/2005/8/layout/hProcess9"/>
    <dgm:cxn modelId="{D968EAC5-6A1D-4416-8D07-BCF4BCBB5BD9}" srcId="{8A935E22-5881-4447-8999-470FEBAC3796}" destId="{F6EA8D21-5F0D-40ED-8C03-BFC4FD8D09C3}" srcOrd="0" destOrd="0" parTransId="{83334978-F30C-41B8-BD37-C99C91173F5C}" sibTransId="{67AE4924-3380-4A94-98F0-3B208445D385}"/>
    <dgm:cxn modelId="{3CF91316-2443-4378-A7B9-F7DEFBE7AF49}" type="presOf" srcId="{374FEC73-FD6A-461D-86F9-3B43557129AE}" destId="{38D3012E-22C4-47C4-B966-C1F9CCDB1257}" srcOrd="0" destOrd="0" presId="urn:microsoft.com/office/officeart/2005/8/layout/hProcess9"/>
    <dgm:cxn modelId="{119FFE21-AFCB-46F4-91AF-EB6427B0B47B}" srcId="{8A935E22-5881-4447-8999-470FEBAC3796}" destId="{374FEC73-FD6A-461D-86F9-3B43557129AE}" srcOrd="1" destOrd="0" parTransId="{994421AD-843C-4A63-B70B-D5FA63EFC77F}" sibTransId="{851A8188-54AE-4C12-B2C2-84D852EEEBC0}"/>
    <dgm:cxn modelId="{8D0517D2-E43D-40CC-8B7E-27859540FBF4}" type="presOf" srcId="{8A935E22-5881-4447-8999-470FEBAC3796}" destId="{1A49F010-A0F6-44D6-B7D9-83742A2FF269}" srcOrd="0" destOrd="0" presId="urn:microsoft.com/office/officeart/2005/8/layout/hProcess9"/>
    <dgm:cxn modelId="{933F4979-BA3B-4176-B275-8BA0C0E5AB32}" type="presParOf" srcId="{1A49F010-A0F6-44D6-B7D9-83742A2FF269}" destId="{B0CA6CD8-5347-4B18-91A9-9F63997ADCBD}" srcOrd="0" destOrd="0" presId="urn:microsoft.com/office/officeart/2005/8/layout/hProcess9"/>
    <dgm:cxn modelId="{5DBD8E59-10D5-4678-AD69-BD5DC47A2F19}" type="presParOf" srcId="{1A49F010-A0F6-44D6-B7D9-83742A2FF269}" destId="{2AE42047-BBA2-4958-B88F-86893F2C4A8D}" srcOrd="1" destOrd="0" presId="urn:microsoft.com/office/officeart/2005/8/layout/hProcess9"/>
    <dgm:cxn modelId="{D659086B-609E-4691-8C9B-F1AE87E05ECA}" type="presParOf" srcId="{2AE42047-BBA2-4958-B88F-86893F2C4A8D}" destId="{3BA8D01A-AAF4-4022-A988-24012393B732}" srcOrd="0" destOrd="0" presId="urn:microsoft.com/office/officeart/2005/8/layout/hProcess9"/>
    <dgm:cxn modelId="{7DC061E8-6EF2-429A-879D-AB8C21D823ED}" type="presParOf" srcId="{2AE42047-BBA2-4958-B88F-86893F2C4A8D}" destId="{E3469AA2-89F8-4A6C-B2D2-F9170879A25D}" srcOrd="1" destOrd="0" presId="urn:microsoft.com/office/officeart/2005/8/layout/hProcess9"/>
    <dgm:cxn modelId="{BCB17AC5-AA4C-4E32-8E88-1DF69338DD02}" type="presParOf" srcId="{2AE42047-BBA2-4958-B88F-86893F2C4A8D}" destId="{38D3012E-22C4-47C4-B966-C1F9CCDB1257}"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71123-618F-45E7-A11A-53673471437C}">
      <dsp:nvSpPr>
        <dsp:cNvPr id="0" name=""/>
        <dsp:cNvSpPr/>
      </dsp:nvSpPr>
      <dsp:spPr>
        <a:xfrm rot="10800000">
          <a:off x="227451" y="14642"/>
          <a:ext cx="9561757" cy="943474"/>
        </a:xfrm>
        <a:prstGeom prst="roundRect">
          <a:avLst/>
        </a:prstGeom>
        <a:blipFill rotWithShape="0">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2920" tIns="76200" rIns="45720" bIns="76200" numCol="1" spcCol="1270" anchor="ctr" anchorCtr="0">
          <a:noAutofit/>
        </a:bodyPr>
        <a:lstStyle/>
        <a:p>
          <a:pPr marL="344488" lvl="0" indent="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Is the student or the student’s family actually experiencing unique circumstances not dealt with adequately in the need analysis formula, or by other Title IV provisions for which the use of PJ is permitted?</a:t>
          </a:r>
          <a:endParaRPr lang="en-US" sz="2000" b="0" kern="1200" dirty="0">
            <a:latin typeface="Arial" panose="020B0604020202020204" pitchFamily="34" charset="0"/>
            <a:cs typeface="Arial" panose="020B0604020202020204" pitchFamily="34" charset="0"/>
          </a:endParaRPr>
        </a:p>
      </dsp:txBody>
      <dsp:txXfrm rot="10800000">
        <a:off x="273508" y="60699"/>
        <a:ext cx="9469643" cy="851360"/>
      </dsp:txXfrm>
    </dsp:sp>
    <dsp:sp modelId="{3F8AFCE9-7EAB-471C-ACE0-3759661A6A99}">
      <dsp:nvSpPr>
        <dsp:cNvPr id="0" name=""/>
        <dsp:cNvSpPr/>
      </dsp:nvSpPr>
      <dsp:spPr>
        <a:xfrm>
          <a:off x="514137" y="186740"/>
          <a:ext cx="549021" cy="549021"/>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000" b="-1000"/>
          </a:stretch>
        </a:blipFill>
        <a:ln w="6350" cap="flat" cmpd="sng" algn="ctr">
          <a:solidFill>
            <a:schemeClr val="tx2"/>
          </a:solidFill>
          <a:prstDash val="solid"/>
        </a:ln>
        <a:effectLst/>
      </dsp:spPr>
      <dsp:style>
        <a:lnRef idx="1">
          <a:scrgbClr r="0" g="0" b="0"/>
        </a:lnRef>
        <a:fillRef idx="1">
          <a:scrgbClr r="0" g="0" b="0"/>
        </a:fillRef>
        <a:effectRef idx="1">
          <a:scrgbClr r="0" g="0" b="0"/>
        </a:effectRef>
        <a:fontRef idx="minor"/>
      </dsp:style>
    </dsp:sp>
    <dsp:sp modelId="{DB964A3F-AFD1-4FA5-8CC2-386D9D137A01}">
      <dsp:nvSpPr>
        <dsp:cNvPr id="0" name=""/>
        <dsp:cNvSpPr/>
      </dsp:nvSpPr>
      <dsp:spPr>
        <a:xfrm rot="10800000">
          <a:off x="227451" y="1146739"/>
          <a:ext cx="9561757" cy="1139444"/>
        </a:xfrm>
        <a:prstGeom prst="roundRect">
          <a:avLst/>
        </a:prstGeom>
        <a:blipFill rotWithShape="0">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2920" tIns="76200" rIns="45720" bIns="76200" numCol="1" spcCol="1270" anchor="ctr" anchorCtr="0">
          <a:noAutofit/>
        </a:bodyPr>
        <a:lstStyle/>
        <a:p>
          <a:pPr marL="233363" lvl="0" indent="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Does the unusual situation warrant special treatment because it affects the student’s or family’s ability to contribute toward the cost of the student’s education, or otherwise affects the student’s ability to complete his or her program of study?</a:t>
          </a:r>
        </a:p>
      </dsp:txBody>
      <dsp:txXfrm rot="10800000">
        <a:off x="283074" y="1202362"/>
        <a:ext cx="9450511" cy="1028198"/>
      </dsp:txXfrm>
    </dsp:sp>
    <dsp:sp modelId="{AFD2CFFA-9FEC-4C4B-9286-F165A7B1FB94}">
      <dsp:nvSpPr>
        <dsp:cNvPr id="0" name=""/>
        <dsp:cNvSpPr/>
      </dsp:nvSpPr>
      <dsp:spPr>
        <a:xfrm>
          <a:off x="372623" y="1308101"/>
          <a:ext cx="549021" cy="549021"/>
        </a:xfrm>
        <a:prstGeom prst="ellipse">
          <a:avLst/>
        </a:prstGeom>
        <a:blipFill>
          <a:blip xmlns:r="http://schemas.openxmlformats.org/officeDocument/2006/relationships"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a:blipFill>
        <a:ln w="6350" cap="flat" cmpd="sng" algn="ctr">
          <a:solidFill>
            <a:schemeClr val="tx2"/>
          </a:solidFill>
          <a:prstDash val="solid"/>
        </a:ln>
        <a:effectLst/>
      </dsp:spPr>
      <dsp:style>
        <a:lnRef idx="1">
          <a:scrgbClr r="0" g="0" b="0"/>
        </a:lnRef>
        <a:fillRef idx="1">
          <a:scrgbClr r="0" g="0" b="0"/>
        </a:fillRef>
        <a:effectRef idx="1">
          <a:scrgbClr r="0" g="0" b="0"/>
        </a:effectRef>
        <a:fontRef idx="minor"/>
      </dsp:style>
    </dsp:sp>
    <dsp:sp modelId="{DED8F73A-4458-4CD6-BC63-B423C1389BA7}">
      <dsp:nvSpPr>
        <dsp:cNvPr id="0" name=""/>
        <dsp:cNvSpPr/>
      </dsp:nvSpPr>
      <dsp:spPr>
        <a:xfrm rot="10800000">
          <a:off x="227451" y="2489021"/>
          <a:ext cx="9561757" cy="679506"/>
        </a:xfrm>
        <a:prstGeom prst="roundRect">
          <a:avLst/>
        </a:prstGeom>
        <a:blipFill rotWithShape="0">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2920" tIns="76200" rIns="45720" bIns="76200" numCol="1" spcCol="1270" anchor="ctr" anchorCtr="0">
          <a:noAutofit/>
        </a:bodyPr>
        <a:lstStyle/>
        <a:p>
          <a:pPr marL="115888" lvl="0" indent="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What should the special</a:t>
          </a:r>
          <a:br>
            <a:rPr lang="en-US" sz="2000" kern="1200" dirty="0">
              <a:latin typeface="Arial" panose="020B0604020202020204" pitchFamily="34" charset="0"/>
              <a:cs typeface="Arial" panose="020B0604020202020204" pitchFamily="34" charset="0"/>
            </a:rPr>
          </a:br>
          <a:r>
            <a:rPr lang="en-US" sz="2000" kern="1200" dirty="0">
              <a:latin typeface="Arial" panose="020B0604020202020204" pitchFamily="34" charset="0"/>
              <a:cs typeface="Arial" panose="020B0604020202020204" pitchFamily="34" charset="0"/>
            </a:rPr>
            <a:t>treatment be?</a:t>
          </a:r>
        </a:p>
      </dsp:txBody>
      <dsp:txXfrm rot="10800000">
        <a:off x="260622" y="2522192"/>
        <a:ext cx="9495415" cy="613164"/>
      </dsp:txXfrm>
    </dsp:sp>
    <dsp:sp modelId="{30556A4D-A415-4B60-BBF8-54F706A8A57C}">
      <dsp:nvSpPr>
        <dsp:cNvPr id="0" name=""/>
        <dsp:cNvSpPr/>
      </dsp:nvSpPr>
      <dsp:spPr>
        <a:xfrm>
          <a:off x="427052" y="2513134"/>
          <a:ext cx="549021" cy="549021"/>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1000" b="-1000"/>
          </a:stretch>
        </a:blipFill>
        <a:ln w="6350" cap="flat" cmpd="sng" algn="ctr">
          <a:solidFill>
            <a:schemeClr val="tx2"/>
          </a:solidFill>
          <a:prstDash val="solid"/>
        </a:ln>
        <a:effectLst/>
      </dsp:spPr>
      <dsp:style>
        <a:lnRef idx="1">
          <a:scrgbClr r="0" g="0" b="0"/>
        </a:lnRef>
        <a:fillRef idx="1">
          <a:scrgbClr r="0" g="0" b="0"/>
        </a:fillRef>
        <a:effectRef idx="1">
          <a:scrgbClr r="0" g="0" b="0"/>
        </a:effectRef>
        <a:fontRef idx="minor"/>
      </dsp:style>
    </dsp:sp>
    <dsp:sp modelId="{B52FC8FF-5DDF-42D6-9C36-F0863D51933C}">
      <dsp:nvSpPr>
        <dsp:cNvPr id="0" name=""/>
        <dsp:cNvSpPr/>
      </dsp:nvSpPr>
      <dsp:spPr>
        <a:xfrm rot="10800000">
          <a:off x="227451" y="3371366"/>
          <a:ext cx="9561757" cy="679506"/>
        </a:xfrm>
        <a:prstGeom prst="roundRect">
          <a:avLst/>
        </a:prstGeom>
        <a:blipFill rotWithShape="0">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2920" tIns="76200" rIns="45720" bIns="76200" numCol="1" spcCol="1270" anchor="ctr" anchorCtr="0">
          <a:noAutofit/>
        </a:bodyPr>
        <a:lstStyle/>
        <a:p>
          <a:pPr marL="115888" lvl="0" indent="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What documentation is needed</a:t>
          </a:r>
          <a:br>
            <a:rPr lang="en-US" sz="2000" kern="1200" dirty="0">
              <a:latin typeface="Arial" panose="020B0604020202020204" pitchFamily="34" charset="0"/>
              <a:cs typeface="Arial" panose="020B0604020202020204" pitchFamily="34" charset="0"/>
            </a:rPr>
          </a:br>
          <a:r>
            <a:rPr lang="en-US" sz="2000" kern="1200" dirty="0">
              <a:latin typeface="Arial" panose="020B0604020202020204" pitchFamily="34" charset="0"/>
              <a:cs typeface="Arial" panose="020B0604020202020204" pitchFamily="34" charset="0"/>
            </a:rPr>
            <a:t>to support this determination?</a:t>
          </a:r>
        </a:p>
      </dsp:txBody>
      <dsp:txXfrm rot="10800000">
        <a:off x="260622" y="3404537"/>
        <a:ext cx="9495415" cy="613164"/>
      </dsp:txXfrm>
    </dsp:sp>
    <dsp:sp modelId="{0FA2CC68-7880-4328-B4BA-566984D4DC0F}">
      <dsp:nvSpPr>
        <dsp:cNvPr id="0" name=""/>
        <dsp:cNvSpPr/>
      </dsp:nvSpPr>
      <dsp:spPr>
        <a:xfrm>
          <a:off x="405280" y="3403925"/>
          <a:ext cx="549021" cy="549021"/>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t="-1000" b="-1000"/>
          </a:stretch>
        </a:blipFill>
        <a:ln w="6350" cap="flat" cmpd="sng" algn="ctr">
          <a:solidFill>
            <a:schemeClr val="tx2"/>
          </a:solidFill>
          <a:prstDash val="solid"/>
        </a:ln>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3F462-B195-4F59-9376-C00AFFA1BC8F}">
      <dsp:nvSpPr>
        <dsp:cNvPr id="0" name=""/>
        <dsp:cNvSpPr/>
      </dsp:nvSpPr>
      <dsp:spPr>
        <a:xfrm>
          <a:off x="3878198" y="1560569"/>
          <a:ext cx="2329184" cy="174455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1244600">
            <a:lnSpc>
              <a:spcPct val="90000"/>
            </a:lnSpc>
            <a:spcBef>
              <a:spcPct val="0"/>
            </a:spcBef>
            <a:spcAft>
              <a:spcPct val="35000"/>
            </a:spcAft>
          </a:pPr>
          <a:r>
            <a:rPr lang="en-US" sz="2800" kern="1200" dirty="0">
              <a:latin typeface="Arial" panose="020B0604020202020204" pitchFamily="34" charset="0"/>
              <a:cs typeface="Arial" panose="020B0604020202020204" pitchFamily="34" charset="0"/>
            </a:rPr>
            <a:t>PJ Authority</a:t>
          </a:r>
        </a:p>
      </dsp:txBody>
      <dsp:txXfrm>
        <a:off x="4219299" y="1816053"/>
        <a:ext cx="1646982" cy="1233584"/>
      </dsp:txXfrm>
    </dsp:sp>
    <dsp:sp modelId="{40652852-F161-4C47-B6BE-99DC9614D540}">
      <dsp:nvSpPr>
        <dsp:cNvPr id="0" name=""/>
        <dsp:cNvSpPr/>
      </dsp:nvSpPr>
      <dsp:spPr>
        <a:xfrm rot="16200000">
          <a:off x="4981231" y="1487346"/>
          <a:ext cx="123118" cy="23327"/>
        </a:xfrm>
        <a:custGeom>
          <a:avLst/>
          <a:gdLst/>
          <a:ahLst/>
          <a:cxnLst/>
          <a:rect l="0" t="0" r="0" b="0"/>
          <a:pathLst>
            <a:path>
              <a:moveTo>
                <a:pt x="0" y="11663"/>
              </a:moveTo>
              <a:lnTo>
                <a:pt x="123118" y="116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latin typeface="Arial" panose="020B0604020202020204" pitchFamily="34" charset="0"/>
            <a:cs typeface="Arial" panose="020B0604020202020204" pitchFamily="34" charset="0"/>
          </a:endParaRPr>
        </a:p>
      </dsp:txBody>
      <dsp:txXfrm>
        <a:off x="5039712" y="1495932"/>
        <a:ext cx="6155" cy="6155"/>
      </dsp:txXfrm>
    </dsp:sp>
    <dsp:sp modelId="{B8E895B2-6F5C-4CF3-B2E1-BD4315514D28}">
      <dsp:nvSpPr>
        <dsp:cNvPr id="0" name=""/>
        <dsp:cNvSpPr/>
      </dsp:nvSpPr>
      <dsp:spPr>
        <a:xfrm>
          <a:off x="3803840" y="-18675"/>
          <a:ext cx="2477901" cy="145612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Dependency status</a:t>
          </a:r>
        </a:p>
      </dsp:txBody>
      <dsp:txXfrm>
        <a:off x="4166720" y="194570"/>
        <a:ext cx="1752141" cy="1029636"/>
      </dsp:txXfrm>
    </dsp:sp>
    <dsp:sp modelId="{2C2286D4-BCFA-4CA9-9145-EA9FDA6B327C}">
      <dsp:nvSpPr>
        <dsp:cNvPr id="0" name=""/>
        <dsp:cNvSpPr/>
      </dsp:nvSpPr>
      <dsp:spPr>
        <a:xfrm rot="19840604">
          <a:off x="5917763" y="1681025"/>
          <a:ext cx="885432" cy="23327"/>
        </a:xfrm>
        <a:custGeom>
          <a:avLst/>
          <a:gdLst/>
          <a:ahLst/>
          <a:cxnLst/>
          <a:rect l="0" t="0" r="0" b="0"/>
          <a:pathLst>
            <a:path>
              <a:moveTo>
                <a:pt x="0" y="11663"/>
              </a:moveTo>
              <a:lnTo>
                <a:pt x="885432" y="116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latin typeface="Arial" panose="020B0604020202020204" pitchFamily="34" charset="0"/>
            <a:cs typeface="Arial" panose="020B0604020202020204" pitchFamily="34" charset="0"/>
          </a:endParaRPr>
        </a:p>
      </dsp:txBody>
      <dsp:txXfrm>
        <a:off x="6338343" y="1670553"/>
        <a:ext cx="44271" cy="44271"/>
      </dsp:txXfrm>
    </dsp:sp>
    <dsp:sp modelId="{1FDECDBE-9DF2-4AF8-9A53-F7EC9B496CE7}">
      <dsp:nvSpPr>
        <dsp:cNvPr id="0" name=""/>
        <dsp:cNvSpPr/>
      </dsp:nvSpPr>
      <dsp:spPr>
        <a:xfrm>
          <a:off x="6546336" y="219066"/>
          <a:ext cx="2064000" cy="1579085"/>
        </a:xfrm>
        <a:prstGeom prst="ellipse">
          <a:avLst/>
        </a:prstGeom>
        <a:solidFill>
          <a:schemeClr val="accent4">
            <a:hueOff val="4084606"/>
            <a:satOff val="-4797"/>
            <a:lumOff val="18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Need analysis data elements</a:t>
          </a:r>
        </a:p>
      </dsp:txBody>
      <dsp:txXfrm>
        <a:off x="6848602" y="450318"/>
        <a:ext cx="1459468" cy="1116581"/>
      </dsp:txXfrm>
    </dsp:sp>
    <dsp:sp modelId="{370CBBBD-993A-4472-9735-87032D6195BC}">
      <dsp:nvSpPr>
        <dsp:cNvPr id="0" name=""/>
        <dsp:cNvSpPr/>
      </dsp:nvSpPr>
      <dsp:spPr>
        <a:xfrm rot="1192561">
          <a:off x="6071534" y="2914873"/>
          <a:ext cx="673702" cy="23327"/>
        </a:xfrm>
        <a:custGeom>
          <a:avLst/>
          <a:gdLst/>
          <a:ahLst/>
          <a:cxnLst/>
          <a:rect l="0" t="0" r="0" b="0"/>
          <a:pathLst>
            <a:path>
              <a:moveTo>
                <a:pt x="0" y="11663"/>
              </a:moveTo>
              <a:lnTo>
                <a:pt x="673702" y="116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latin typeface="Arial" panose="020B0604020202020204" pitchFamily="34" charset="0"/>
            <a:cs typeface="Arial" panose="020B0604020202020204" pitchFamily="34" charset="0"/>
          </a:endParaRPr>
        </a:p>
      </dsp:txBody>
      <dsp:txXfrm>
        <a:off x="6391543" y="2909694"/>
        <a:ext cx="33685" cy="33685"/>
      </dsp:txXfrm>
    </dsp:sp>
    <dsp:sp modelId="{7C2EFB69-1EB2-46D2-8E97-F4434B27D049}">
      <dsp:nvSpPr>
        <dsp:cNvPr id="0" name=""/>
        <dsp:cNvSpPr/>
      </dsp:nvSpPr>
      <dsp:spPr>
        <a:xfrm>
          <a:off x="6623196" y="2587219"/>
          <a:ext cx="2098387" cy="1592564"/>
        </a:xfrm>
        <a:prstGeom prst="ellipse">
          <a:avLst/>
        </a:prstGeom>
        <a:solidFill>
          <a:schemeClr val="accent4">
            <a:hueOff val="8169213"/>
            <a:satOff val="-9594"/>
            <a:lumOff val="3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91440" rIns="13970" bIns="13970" numCol="1" spcCol="1270" anchor="ctr" anchorCtr="0">
          <a:noAutofit/>
        </a:bodyPr>
        <a:lstStyle/>
        <a:p>
          <a:pPr lvl="0" algn="ctr" defTabSz="977900">
            <a:lnSpc>
              <a:spcPct val="90000"/>
            </a:lnSpc>
            <a:spcBef>
              <a:spcPct val="0"/>
            </a:spcBef>
            <a:spcAft>
              <a:spcPct val="35000"/>
            </a:spcAft>
          </a:pPr>
          <a:r>
            <a:rPr lang="en-US" sz="2200" kern="1200" dirty="0">
              <a:latin typeface="Arial" panose="020B0604020202020204" pitchFamily="34" charset="0"/>
              <a:cs typeface="Arial" panose="020B0604020202020204" pitchFamily="34" charset="0"/>
            </a:rPr>
            <a:t>Expected family contribution (EFC)</a:t>
          </a:r>
        </a:p>
      </dsp:txBody>
      <dsp:txXfrm>
        <a:off x="6930498" y="2820445"/>
        <a:ext cx="1483783" cy="1126112"/>
      </dsp:txXfrm>
    </dsp:sp>
    <dsp:sp modelId="{FDDA9024-401A-4A9B-9D3B-5006C4D0D38A}">
      <dsp:nvSpPr>
        <dsp:cNvPr id="0" name=""/>
        <dsp:cNvSpPr/>
      </dsp:nvSpPr>
      <dsp:spPr>
        <a:xfrm rot="5351005">
          <a:off x="4982651" y="3367021"/>
          <a:ext cx="147241" cy="23327"/>
        </a:xfrm>
        <a:custGeom>
          <a:avLst/>
          <a:gdLst/>
          <a:ahLst/>
          <a:cxnLst/>
          <a:rect l="0" t="0" r="0" b="0"/>
          <a:pathLst>
            <a:path>
              <a:moveTo>
                <a:pt x="0" y="11663"/>
              </a:moveTo>
              <a:lnTo>
                <a:pt x="147241" y="116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latin typeface="Arial" panose="020B0604020202020204" pitchFamily="34" charset="0"/>
            <a:cs typeface="Arial" panose="020B0604020202020204" pitchFamily="34" charset="0"/>
          </a:endParaRPr>
        </a:p>
      </dsp:txBody>
      <dsp:txXfrm>
        <a:off x="5052590" y="3375003"/>
        <a:ext cx="7362" cy="7362"/>
      </dsp:txXfrm>
    </dsp:sp>
    <dsp:sp modelId="{2EE48875-2A82-4132-8E91-ADE02C879F3B}">
      <dsp:nvSpPr>
        <dsp:cNvPr id="0" name=""/>
        <dsp:cNvSpPr/>
      </dsp:nvSpPr>
      <dsp:spPr>
        <a:xfrm>
          <a:off x="3936553" y="3452276"/>
          <a:ext cx="2260112" cy="1303499"/>
        </a:xfrm>
        <a:prstGeom prst="ellipse">
          <a:avLst/>
        </a:prstGeom>
        <a:solidFill>
          <a:schemeClr val="accent4">
            <a:hueOff val="12253820"/>
            <a:satOff val="-14392"/>
            <a:lumOff val="5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91440" rIns="15240" bIns="152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Cost of attendance (COA)</a:t>
          </a:r>
        </a:p>
      </dsp:txBody>
      <dsp:txXfrm>
        <a:off x="4267539" y="3643169"/>
        <a:ext cx="1598140" cy="921713"/>
      </dsp:txXfrm>
    </dsp:sp>
    <dsp:sp modelId="{1E718E45-AE09-4F89-A89E-4C278160B189}">
      <dsp:nvSpPr>
        <dsp:cNvPr id="0" name=""/>
        <dsp:cNvSpPr/>
      </dsp:nvSpPr>
      <dsp:spPr>
        <a:xfrm rot="9493661">
          <a:off x="3210649" y="2986347"/>
          <a:ext cx="834285" cy="23327"/>
        </a:xfrm>
        <a:custGeom>
          <a:avLst/>
          <a:gdLst/>
          <a:ahLst/>
          <a:cxnLst/>
          <a:rect l="0" t="0" r="0" b="0"/>
          <a:pathLst>
            <a:path>
              <a:moveTo>
                <a:pt x="0" y="11663"/>
              </a:moveTo>
              <a:lnTo>
                <a:pt x="834285" y="116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latin typeface="Arial" panose="020B0604020202020204" pitchFamily="34" charset="0"/>
            <a:cs typeface="Arial" panose="020B0604020202020204" pitchFamily="34" charset="0"/>
          </a:endParaRPr>
        </a:p>
      </dsp:txBody>
      <dsp:txXfrm rot="10800000">
        <a:off x="3606935" y="2977154"/>
        <a:ext cx="41714" cy="41714"/>
      </dsp:txXfrm>
    </dsp:sp>
    <dsp:sp modelId="{3228689B-01A4-46E8-9480-F8681B3C8C0C}">
      <dsp:nvSpPr>
        <dsp:cNvPr id="0" name=""/>
        <dsp:cNvSpPr/>
      </dsp:nvSpPr>
      <dsp:spPr>
        <a:xfrm>
          <a:off x="1223693" y="2757176"/>
          <a:ext cx="2153003" cy="1542183"/>
        </a:xfrm>
        <a:prstGeom prst="ellipse">
          <a:avLst/>
        </a:prstGeom>
        <a:solidFill>
          <a:schemeClr val="accent4">
            <a:hueOff val="16338426"/>
            <a:satOff val="-19189"/>
            <a:lumOff val="7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Direct Loan eligibility</a:t>
          </a:r>
        </a:p>
      </dsp:txBody>
      <dsp:txXfrm>
        <a:off x="1538993" y="2983023"/>
        <a:ext cx="1522403" cy="1090489"/>
      </dsp:txXfrm>
    </dsp:sp>
    <dsp:sp modelId="{F85F85CF-8A2B-47F3-BF42-92B11E7F0F7D}">
      <dsp:nvSpPr>
        <dsp:cNvPr id="0" name=""/>
        <dsp:cNvSpPr/>
      </dsp:nvSpPr>
      <dsp:spPr>
        <a:xfrm rot="12305078">
          <a:off x="3411719" y="1815730"/>
          <a:ext cx="675337" cy="23327"/>
        </a:xfrm>
        <a:custGeom>
          <a:avLst/>
          <a:gdLst/>
          <a:ahLst/>
          <a:cxnLst/>
          <a:rect l="0" t="0" r="0" b="0"/>
          <a:pathLst>
            <a:path>
              <a:moveTo>
                <a:pt x="0" y="11663"/>
              </a:moveTo>
              <a:lnTo>
                <a:pt x="675337" y="116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latin typeface="Arial" panose="020B0604020202020204" pitchFamily="34" charset="0"/>
            <a:cs typeface="Arial" panose="020B0604020202020204" pitchFamily="34" charset="0"/>
          </a:endParaRPr>
        </a:p>
      </dsp:txBody>
      <dsp:txXfrm rot="10800000">
        <a:off x="3732504" y="1810510"/>
        <a:ext cx="33766" cy="33766"/>
      </dsp:txXfrm>
    </dsp:sp>
    <dsp:sp modelId="{3D061FAA-1A6A-49E6-877B-3F20CC41FE3A}">
      <dsp:nvSpPr>
        <dsp:cNvPr id="0" name=""/>
        <dsp:cNvSpPr/>
      </dsp:nvSpPr>
      <dsp:spPr>
        <a:xfrm>
          <a:off x="1495327" y="488088"/>
          <a:ext cx="2112882" cy="1557382"/>
        </a:xfrm>
        <a:prstGeom prst="ellipse">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91440" rIns="13970" bIns="13970" numCol="1" spcCol="1270" anchor="ctr" anchorCtr="0">
          <a:noAutofit/>
        </a:bodyPr>
        <a:lstStyle/>
        <a:p>
          <a:pPr lvl="0" algn="ctr" defTabSz="977900">
            <a:lnSpc>
              <a:spcPct val="90000"/>
            </a:lnSpc>
            <a:spcBef>
              <a:spcPct val="0"/>
            </a:spcBef>
            <a:spcAft>
              <a:spcPct val="35000"/>
            </a:spcAft>
          </a:pPr>
          <a:r>
            <a:rPr lang="en-US" sz="2200" kern="1200" dirty="0">
              <a:latin typeface="Arial" panose="020B0604020202020204" pitchFamily="34" charset="0"/>
              <a:cs typeface="Arial" panose="020B0604020202020204" pitchFamily="34" charset="0"/>
            </a:rPr>
            <a:t>Satisfactory academic progress (SAP)</a:t>
          </a:r>
        </a:p>
      </dsp:txBody>
      <dsp:txXfrm>
        <a:off x="1804751" y="716161"/>
        <a:ext cx="1494034" cy="1101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FF584-AE79-470A-A896-E255D814C4B7}">
      <dsp:nvSpPr>
        <dsp:cNvPr id="0" name=""/>
        <dsp:cNvSpPr/>
      </dsp:nvSpPr>
      <dsp:spPr>
        <a:xfrm>
          <a:off x="439354" y="3633"/>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Change independent to dependent</a:t>
          </a:r>
        </a:p>
      </dsp:txBody>
      <dsp:txXfrm>
        <a:off x="439354" y="3633"/>
        <a:ext cx="2272388" cy="1363432"/>
      </dsp:txXfrm>
    </dsp:sp>
    <dsp:sp modelId="{0E656006-4E1B-4EAE-AB6F-1141AC79D3CA}">
      <dsp:nvSpPr>
        <dsp:cNvPr id="0" name=""/>
        <dsp:cNvSpPr/>
      </dsp:nvSpPr>
      <dsp:spPr>
        <a:xfrm>
          <a:off x="2938981" y="3633"/>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Create new COA category</a:t>
          </a:r>
        </a:p>
      </dsp:txBody>
      <dsp:txXfrm>
        <a:off x="2938981" y="3633"/>
        <a:ext cx="2272388" cy="1363432"/>
      </dsp:txXfrm>
    </dsp:sp>
    <dsp:sp modelId="{102CC6E6-F346-4866-A489-40B62325BCC1}">
      <dsp:nvSpPr>
        <dsp:cNvPr id="0" name=""/>
        <dsp:cNvSpPr/>
      </dsp:nvSpPr>
      <dsp:spPr>
        <a:xfrm>
          <a:off x="5438608" y="3633"/>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Make “bottom-line” EFC adjustment</a:t>
          </a:r>
        </a:p>
      </dsp:txBody>
      <dsp:txXfrm>
        <a:off x="5438608" y="3633"/>
        <a:ext cx="2272388" cy="1363432"/>
      </dsp:txXfrm>
    </dsp:sp>
    <dsp:sp modelId="{5777A0CD-90C4-4BF2-8149-0CD6F846A11B}">
      <dsp:nvSpPr>
        <dsp:cNvPr id="0" name=""/>
        <dsp:cNvSpPr/>
      </dsp:nvSpPr>
      <dsp:spPr>
        <a:xfrm>
          <a:off x="439354" y="1594305"/>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Adjust Federal Methodology formula or tables</a:t>
          </a:r>
        </a:p>
      </dsp:txBody>
      <dsp:txXfrm>
        <a:off x="439354" y="1594305"/>
        <a:ext cx="2272388" cy="1363432"/>
      </dsp:txXfrm>
    </dsp:sp>
    <dsp:sp modelId="{5FDBF78A-E79D-4B4B-806A-FE7FF8C9894B}">
      <dsp:nvSpPr>
        <dsp:cNvPr id="0" name=""/>
        <dsp:cNvSpPr/>
      </dsp:nvSpPr>
      <dsp:spPr>
        <a:xfrm>
          <a:off x="2938981" y="1594305"/>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Make across-the-board changes</a:t>
          </a:r>
        </a:p>
      </dsp:txBody>
      <dsp:txXfrm>
        <a:off x="2938981" y="1594305"/>
        <a:ext cx="2272388" cy="1363432"/>
      </dsp:txXfrm>
    </dsp:sp>
    <dsp:sp modelId="{3DB9BE6B-0AB8-45CD-855E-29B4AB0AA0FE}">
      <dsp:nvSpPr>
        <dsp:cNvPr id="0" name=""/>
        <dsp:cNvSpPr/>
      </dsp:nvSpPr>
      <dsp:spPr>
        <a:xfrm>
          <a:off x="5438608" y="1594305"/>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Make otherwise ineligible student eligible</a:t>
          </a:r>
        </a:p>
      </dsp:txBody>
      <dsp:txXfrm>
        <a:off x="5438608" y="1594305"/>
        <a:ext cx="2272388" cy="1363432"/>
      </dsp:txXfrm>
    </dsp:sp>
    <dsp:sp modelId="{1FB290FF-02FF-4511-A7E4-4CD0DFCA377C}">
      <dsp:nvSpPr>
        <dsp:cNvPr id="0" name=""/>
        <dsp:cNvSpPr/>
      </dsp:nvSpPr>
      <dsp:spPr>
        <a:xfrm>
          <a:off x="439354" y="3184977"/>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Circumvent intent of law or regulations</a:t>
          </a:r>
        </a:p>
      </dsp:txBody>
      <dsp:txXfrm>
        <a:off x="439354" y="3184977"/>
        <a:ext cx="2272388" cy="1363432"/>
      </dsp:txXfrm>
    </dsp:sp>
    <dsp:sp modelId="{CB66AE2A-71CF-48E3-9FE5-4F169116FA8C}">
      <dsp:nvSpPr>
        <dsp:cNvPr id="0" name=""/>
        <dsp:cNvSpPr/>
      </dsp:nvSpPr>
      <dsp:spPr>
        <a:xfrm>
          <a:off x="2938981" y="3184977"/>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Circumvent FSEOG award criteria</a:t>
          </a:r>
        </a:p>
      </dsp:txBody>
      <dsp:txXfrm>
        <a:off x="2938981" y="3184977"/>
        <a:ext cx="2272388" cy="1363432"/>
      </dsp:txXfrm>
    </dsp:sp>
    <dsp:sp modelId="{54C3D816-0BAA-4CDD-976F-A041AAA85ABA}">
      <dsp:nvSpPr>
        <dsp:cNvPr id="0" name=""/>
        <dsp:cNvSpPr/>
      </dsp:nvSpPr>
      <dsp:spPr>
        <a:xfrm>
          <a:off x="5438608" y="3184977"/>
          <a:ext cx="2272388" cy="1363432"/>
        </a:xfrm>
        <a:prstGeom prst="rect">
          <a:avLst/>
        </a:prstGeom>
        <a:solidFill>
          <a:schemeClr val="accent1"/>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Include post-enrollment costs in COA   (1 exception)</a:t>
          </a:r>
        </a:p>
      </dsp:txBody>
      <dsp:txXfrm>
        <a:off x="5438608" y="3184977"/>
        <a:ext cx="2272388" cy="1363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3A874-6778-407B-8573-8D4751CEE385}">
      <dsp:nvSpPr>
        <dsp:cNvPr id="0" name=""/>
        <dsp:cNvSpPr/>
      </dsp:nvSpPr>
      <dsp:spPr>
        <a:xfrm>
          <a:off x="1581072" y="2037753"/>
          <a:ext cx="1702703" cy="1673828"/>
        </a:xfrm>
        <a:custGeom>
          <a:avLst/>
          <a:gdLst/>
          <a:ahLst/>
          <a:cxnLst/>
          <a:rect l="0" t="0" r="0" b="0"/>
          <a:pathLst>
            <a:path>
              <a:moveTo>
                <a:pt x="0" y="0"/>
              </a:moveTo>
              <a:lnTo>
                <a:pt x="851351" y="0"/>
              </a:lnTo>
              <a:lnTo>
                <a:pt x="851351" y="1673828"/>
              </a:lnTo>
              <a:lnTo>
                <a:pt x="1702703" y="1673828"/>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latin typeface="Arial" panose="020B0604020202020204" pitchFamily="34" charset="0"/>
            <a:cs typeface="Arial" panose="020B0604020202020204" pitchFamily="34" charset="0"/>
          </a:endParaRPr>
        </a:p>
      </dsp:txBody>
      <dsp:txXfrm>
        <a:off x="2372732" y="2814976"/>
        <a:ext cx="119382" cy="119382"/>
      </dsp:txXfrm>
    </dsp:sp>
    <dsp:sp modelId="{9A2B4735-E607-4EDA-8AAB-C245379D5922}">
      <dsp:nvSpPr>
        <dsp:cNvPr id="0" name=""/>
        <dsp:cNvSpPr/>
      </dsp:nvSpPr>
      <dsp:spPr>
        <a:xfrm>
          <a:off x="1581072" y="2037753"/>
          <a:ext cx="1702703" cy="830862"/>
        </a:xfrm>
        <a:custGeom>
          <a:avLst/>
          <a:gdLst/>
          <a:ahLst/>
          <a:cxnLst/>
          <a:rect l="0" t="0" r="0" b="0"/>
          <a:pathLst>
            <a:path>
              <a:moveTo>
                <a:pt x="0" y="0"/>
              </a:moveTo>
              <a:lnTo>
                <a:pt x="851351" y="0"/>
              </a:lnTo>
              <a:lnTo>
                <a:pt x="851351" y="830862"/>
              </a:lnTo>
              <a:lnTo>
                <a:pt x="1702703" y="830862"/>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latin typeface="Arial" panose="020B0604020202020204" pitchFamily="34" charset="0"/>
            <a:cs typeface="Arial" panose="020B0604020202020204" pitchFamily="34" charset="0"/>
          </a:endParaRPr>
        </a:p>
      </dsp:txBody>
      <dsp:txXfrm>
        <a:off x="2385058" y="2405819"/>
        <a:ext cx="94730" cy="94730"/>
      </dsp:txXfrm>
    </dsp:sp>
    <dsp:sp modelId="{9BFEB0F7-D356-4693-B4EC-63CB9B96122F}">
      <dsp:nvSpPr>
        <dsp:cNvPr id="0" name=""/>
        <dsp:cNvSpPr/>
      </dsp:nvSpPr>
      <dsp:spPr>
        <a:xfrm>
          <a:off x="1581072" y="1979930"/>
          <a:ext cx="1702703" cy="91440"/>
        </a:xfrm>
        <a:custGeom>
          <a:avLst/>
          <a:gdLst/>
          <a:ahLst/>
          <a:cxnLst/>
          <a:rect l="0" t="0" r="0" b="0"/>
          <a:pathLst>
            <a:path>
              <a:moveTo>
                <a:pt x="0" y="57823"/>
              </a:moveTo>
              <a:lnTo>
                <a:pt x="851351" y="57823"/>
              </a:lnTo>
              <a:lnTo>
                <a:pt x="851351" y="45720"/>
              </a:lnTo>
              <a:lnTo>
                <a:pt x="1702703" y="45720"/>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rial" panose="020B0604020202020204" pitchFamily="34" charset="0"/>
            <a:cs typeface="Arial" panose="020B0604020202020204" pitchFamily="34" charset="0"/>
          </a:endParaRPr>
        </a:p>
      </dsp:txBody>
      <dsp:txXfrm>
        <a:off x="2389855" y="1983081"/>
        <a:ext cx="85137" cy="85137"/>
      </dsp:txXfrm>
    </dsp:sp>
    <dsp:sp modelId="{C12C5F99-F705-4140-87C8-EEED251401EC}">
      <dsp:nvSpPr>
        <dsp:cNvPr id="0" name=""/>
        <dsp:cNvSpPr/>
      </dsp:nvSpPr>
      <dsp:spPr>
        <a:xfrm>
          <a:off x="1581072" y="1182683"/>
          <a:ext cx="1702703" cy="855069"/>
        </a:xfrm>
        <a:custGeom>
          <a:avLst/>
          <a:gdLst/>
          <a:ahLst/>
          <a:cxnLst/>
          <a:rect l="0" t="0" r="0" b="0"/>
          <a:pathLst>
            <a:path>
              <a:moveTo>
                <a:pt x="0" y="855069"/>
              </a:moveTo>
              <a:lnTo>
                <a:pt x="851351" y="855069"/>
              </a:lnTo>
              <a:lnTo>
                <a:pt x="851351" y="0"/>
              </a:lnTo>
              <a:lnTo>
                <a:pt x="1702703" y="0"/>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latin typeface="Arial" panose="020B0604020202020204" pitchFamily="34" charset="0"/>
            <a:cs typeface="Arial" panose="020B0604020202020204" pitchFamily="34" charset="0"/>
          </a:endParaRPr>
        </a:p>
      </dsp:txBody>
      <dsp:txXfrm>
        <a:off x="2384790" y="1562584"/>
        <a:ext cx="95267" cy="95267"/>
      </dsp:txXfrm>
    </dsp:sp>
    <dsp:sp modelId="{ACCA5F77-34E0-40D8-9B8C-91157227D5DF}">
      <dsp:nvSpPr>
        <dsp:cNvPr id="0" name=""/>
        <dsp:cNvSpPr/>
      </dsp:nvSpPr>
      <dsp:spPr>
        <a:xfrm>
          <a:off x="1581072" y="339717"/>
          <a:ext cx="1702703" cy="1698035"/>
        </a:xfrm>
        <a:custGeom>
          <a:avLst/>
          <a:gdLst/>
          <a:ahLst/>
          <a:cxnLst/>
          <a:rect l="0" t="0" r="0" b="0"/>
          <a:pathLst>
            <a:path>
              <a:moveTo>
                <a:pt x="0" y="1698035"/>
              </a:moveTo>
              <a:lnTo>
                <a:pt x="851351" y="1698035"/>
              </a:lnTo>
              <a:lnTo>
                <a:pt x="851351" y="0"/>
              </a:lnTo>
              <a:lnTo>
                <a:pt x="1702703" y="0"/>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latin typeface="Arial" panose="020B0604020202020204" pitchFamily="34" charset="0"/>
            <a:cs typeface="Arial" panose="020B0604020202020204" pitchFamily="34" charset="0"/>
          </a:endParaRPr>
        </a:p>
      </dsp:txBody>
      <dsp:txXfrm>
        <a:off x="2372306" y="1128618"/>
        <a:ext cx="120234" cy="120234"/>
      </dsp:txXfrm>
    </dsp:sp>
    <dsp:sp modelId="{98802CA8-3E9B-4087-BF14-B51B12F31F05}">
      <dsp:nvSpPr>
        <dsp:cNvPr id="0" name=""/>
        <dsp:cNvSpPr/>
      </dsp:nvSpPr>
      <dsp:spPr>
        <a:xfrm rot="16200000">
          <a:off x="-726613" y="1700566"/>
          <a:ext cx="3940999" cy="674372"/>
        </a:xfrm>
        <a:prstGeom prst="rect">
          <a:avLst/>
        </a:prstGeom>
        <a:solidFill>
          <a:srgbClr val="005B99"/>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a:latin typeface="Arial" panose="020B0604020202020204" pitchFamily="34" charset="0"/>
              <a:cs typeface="Arial" panose="020B0604020202020204" pitchFamily="34" charset="0"/>
            </a:rPr>
            <a:t>Special Circumstances</a:t>
          </a:r>
        </a:p>
      </dsp:txBody>
      <dsp:txXfrm>
        <a:off x="-726613" y="1700566"/>
        <a:ext cx="3940999" cy="674372"/>
      </dsp:txXfrm>
    </dsp:sp>
    <dsp:sp modelId="{D1E45652-8FDF-4306-94A4-31C1CEFF5ED0}">
      <dsp:nvSpPr>
        <dsp:cNvPr id="0" name=""/>
        <dsp:cNvSpPr/>
      </dsp:nvSpPr>
      <dsp:spPr>
        <a:xfrm>
          <a:off x="3283775" y="2531"/>
          <a:ext cx="4607609" cy="674372"/>
        </a:xfrm>
        <a:prstGeom prst="rect">
          <a:avLst/>
        </a:prstGeom>
        <a:solidFill>
          <a:srgbClr val="7FADC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Elementary or secondary school expenses</a:t>
          </a:r>
        </a:p>
      </dsp:txBody>
      <dsp:txXfrm>
        <a:off x="3283775" y="2531"/>
        <a:ext cx="4607609" cy="674372"/>
      </dsp:txXfrm>
    </dsp:sp>
    <dsp:sp modelId="{0F520A2A-D2B1-4731-9530-B2719CB988C5}">
      <dsp:nvSpPr>
        <dsp:cNvPr id="0" name=""/>
        <dsp:cNvSpPr/>
      </dsp:nvSpPr>
      <dsp:spPr>
        <a:xfrm>
          <a:off x="3283775" y="845497"/>
          <a:ext cx="4607609" cy="674372"/>
        </a:xfrm>
        <a:prstGeom prst="rect">
          <a:avLst/>
        </a:prstGeom>
        <a:solidFill>
          <a:srgbClr val="7FADC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Uninsured medical and dental expenses </a:t>
          </a:r>
        </a:p>
      </dsp:txBody>
      <dsp:txXfrm>
        <a:off x="3283775" y="845497"/>
        <a:ext cx="4607609" cy="674372"/>
      </dsp:txXfrm>
    </dsp:sp>
    <dsp:sp modelId="{6B2B06A4-1C24-4929-812B-4C375363AB77}">
      <dsp:nvSpPr>
        <dsp:cNvPr id="0" name=""/>
        <dsp:cNvSpPr/>
      </dsp:nvSpPr>
      <dsp:spPr>
        <a:xfrm>
          <a:off x="3283775" y="1688463"/>
          <a:ext cx="4607587" cy="674372"/>
        </a:xfrm>
        <a:prstGeom prst="rect">
          <a:avLst/>
        </a:prstGeom>
        <a:solidFill>
          <a:srgbClr val="7FADC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High dependent care costs</a:t>
          </a:r>
        </a:p>
      </dsp:txBody>
      <dsp:txXfrm>
        <a:off x="3283775" y="1688463"/>
        <a:ext cx="4607587" cy="674372"/>
      </dsp:txXfrm>
    </dsp:sp>
    <dsp:sp modelId="{5B4B6AF3-0C9F-45F0-A45C-79A00B58A0B7}">
      <dsp:nvSpPr>
        <dsp:cNvPr id="0" name=""/>
        <dsp:cNvSpPr/>
      </dsp:nvSpPr>
      <dsp:spPr>
        <a:xfrm>
          <a:off x="3283775" y="2531429"/>
          <a:ext cx="4607609" cy="674372"/>
        </a:xfrm>
        <a:prstGeom prst="rect">
          <a:avLst/>
        </a:prstGeom>
        <a:solidFill>
          <a:srgbClr val="7FADC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Recent unemployment</a:t>
          </a:r>
        </a:p>
      </dsp:txBody>
      <dsp:txXfrm>
        <a:off x="3283775" y="2531429"/>
        <a:ext cx="4607609" cy="674372"/>
      </dsp:txXfrm>
    </dsp:sp>
    <dsp:sp modelId="{E083AFF4-6C37-4C5D-BDE2-C0DEE9742B6E}">
      <dsp:nvSpPr>
        <dsp:cNvPr id="0" name=""/>
        <dsp:cNvSpPr/>
      </dsp:nvSpPr>
      <dsp:spPr>
        <a:xfrm>
          <a:off x="3283775" y="3374395"/>
          <a:ext cx="4607609" cy="674372"/>
        </a:xfrm>
        <a:prstGeom prst="rect">
          <a:avLst/>
        </a:prstGeom>
        <a:solidFill>
          <a:srgbClr val="7FADC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Half-time enrollment of parent</a:t>
          </a:r>
        </a:p>
      </dsp:txBody>
      <dsp:txXfrm>
        <a:off x="3283775" y="3374395"/>
        <a:ext cx="4607609" cy="6743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6E50D-7427-403E-9E59-E637BD44921B}">
      <dsp:nvSpPr>
        <dsp:cNvPr id="0" name=""/>
        <dsp:cNvSpPr/>
      </dsp:nvSpPr>
      <dsp:spPr>
        <a:xfrm>
          <a:off x="3894911" y="2118832"/>
          <a:ext cx="2263231" cy="1968238"/>
        </a:xfrm>
        <a:prstGeom prst="ellipse">
          <a:avLst/>
        </a:prstGeom>
        <a:solidFill>
          <a:schemeClr val="accent3">
            <a:lumMod val="60000"/>
            <a:lumOff val="40000"/>
          </a:schemeClr>
        </a:solid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0" i="0" kern="1200" cap="none" spc="50" baseline="0" dirty="0">
              <a:ln w="13500">
                <a:prstDash val="solid"/>
              </a:ln>
              <a:solidFill>
                <a:schemeClr val="tx1"/>
              </a:solidFill>
              <a:effectLst>
                <a:innerShdw blurRad="50900" dist="38500" dir="13500000">
                  <a:srgbClr val="000000">
                    <a:alpha val="60000"/>
                  </a:srgbClr>
                </a:innerShdw>
              </a:effectLst>
              <a:latin typeface="Arial" panose="020B0604020202020204" pitchFamily="34" charset="0"/>
              <a:cs typeface="Arial" panose="020B0604020202020204" pitchFamily="34" charset="0"/>
            </a:rPr>
            <a:t>SAP Standards</a:t>
          </a:r>
        </a:p>
      </dsp:txBody>
      <dsp:txXfrm>
        <a:off x="4226354" y="2407074"/>
        <a:ext cx="1600345" cy="1391754"/>
      </dsp:txXfrm>
    </dsp:sp>
    <dsp:sp modelId="{22A92A2C-5EBB-4333-946C-90DCC746883F}">
      <dsp:nvSpPr>
        <dsp:cNvPr id="0" name=""/>
        <dsp:cNvSpPr/>
      </dsp:nvSpPr>
      <dsp:spPr>
        <a:xfrm rot="10800000">
          <a:off x="2263473" y="2842938"/>
          <a:ext cx="1541709" cy="520027"/>
        </a:xfrm>
        <a:prstGeom prst="leftArrow">
          <a:avLst>
            <a:gd name="adj1" fmla="val 60000"/>
            <a:gd name="adj2" fmla="val 50000"/>
          </a:avLst>
        </a:prstGeom>
        <a:blipFill rotWithShape="0">
          <a:blip xmlns:r="http://schemas.openxmlformats.org/officeDocument/2006/relationships" r:embed="rId1">
            <a:duotone>
              <a:schemeClr val="accent1">
                <a:shade val="90000"/>
                <a:hueOff val="0"/>
                <a:satOff val="0"/>
                <a:lumOff val="0"/>
                <a:alphaOff val="0"/>
                <a:shade val="36000"/>
                <a:satMod val="120000"/>
              </a:schemeClr>
              <a:schemeClr val="accent1">
                <a:shade val="90000"/>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3F6D665E-B023-4ACF-8074-60890B2DDF48}">
      <dsp:nvSpPr>
        <dsp:cNvPr id="0" name=""/>
        <dsp:cNvSpPr/>
      </dsp:nvSpPr>
      <dsp:spPr>
        <a:xfrm>
          <a:off x="1379775" y="2547175"/>
          <a:ext cx="1767395" cy="1111553"/>
        </a:xfrm>
        <a:prstGeom prst="rect">
          <a:avLst/>
        </a:prstGeom>
        <a:blipFill rotWithShape="0">
          <a:blip xmlns:r="http://schemas.openxmlformats.org/officeDocument/2006/relationships" r:embed="rId1">
            <a:duotone>
              <a:schemeClr val="accent1">
                <a:shade val="50000"/>
                <a:hueOff val="0"/>
                <a:satOff val="0"/>
                <a:lumOff val="0"/>
                <a:alphaOff val="0"/>
                <a:shade val="36000"/>
                <a:satMod val="120000"/>
              </a:schemeClr>
              <a:schemeClr val="accent1">
                <a:shade val="50000"/>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“Same as or stricter than”</a:t>
          </a:r>
        </a:p>
      </dsp:txBody>
      <dsp:txXfrm>
        <a:off x="1379775" y="2547175"/>
        <a:ext cx="1767395" cy="1111553"/>
      </dsp:txXfrm>
    </dsp:sp>
    <dsp:sp modelId="{92526150-8923-42B6-9F56-24BCA3BF03EF}">
      <dsp:nvSpPr>
        <dsp:cNvPr id="0" name=""/>
        <dsp:cNvSpPr/>
      </dsp:nvSpPr>
      <dsp:spPr>
        <a:xfrm rot="12682134">
          <a:off x="2685313" y="1857139"/>
          <a:ext cx="1448486" cy="520027"/>
        </a:xfrm>
        <a:prstGeom prst="leftArrow">
          <a:avLst>
            <a:gd name="adj1" fmla="val 60000"/>
            <a:gd name="adj2" fmla="val 50000"/>
          </a:avLst>
        </a:prstGeom>
        <a:blipFill rotWithShape="0">
          <a:blip xmlns:r="http://schemas.openxmlformats.org/officeDocument/2006/relationships" r:embed="rId1">
            <a:duotone>
              <a:schemeClr val="accent1">
                <a:shade val="90000"/>
                <a:hueOff val="-192457"/>
                <a:satOff val="-9332"/>
                <a:lumOff val="13062"/>
                <a:alphaOff val="0"/>
                <a:shade val="36000"/>
                <a:satMod val="120000"/>
              </a:schemeClr>
              <a:schemeClr val="accent1">
                <a:shade val="90000"/>
                <a:hueOff val="-192457"/>
                <a:satOff val="-9332"/>
                <a:lumOff val="13062"/>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38A8204D-E10C-4036-B9BC-D7C3F474BE5D}">
      <dsp:nvSpPr>
        <dsp:cNvPr id="0" name=""/>
        <dsp:cNvSpPr/>
      </dsp:nvSpPr>
      <dsp:spPr>
        <a:xfrm>
          <a:off x="1969135" y="1258363"/>
          <a:ext cx="1644075" cy="963574"/>
        </a:xfrm>
        <a:prstGeom prst="rect">
          <a:avLst/>
        </a:prstGeom>
        <a:blipFill rotWithShape="0">
          <a:blip xmlns:r="http://schemas.openxmlformats.org/officeDocument/2006/relationships" r:embed="rId1">
            <a:duotone>
              <a:schemeClr val="accent1">
                <a:shade val="50000"/>
                <a:hueOff val="-189661"/>
                <a:satOff val="-10082"/>
                <a:lumOff val="15922"/>
                <a:alphaOff val="0"/>
                <a:shade val="36000"/>
                <a:satMod val="120000"/>
              </a:schemeClr>
              <a:schemeClr val="accent1">
                <a:shade val="50000"/>
                <a:hueOff val="-189661"/>
                <a:satOff val="-10082"/>
                <a:lumOff val="15922"/>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Qualitative (grades)</a:t>
          </a:r>
        </a:p>
      </dsp:txBody>
      <dsp:txXfrm>
        <a:off x="1969135" y="1258363"/>
        <a:ext cx="1644075" cy="963574"/>
      </dsp:txXfrm>
    </dsp:sp>
    <dsp:sp modelId="{E49345E1-BC09-4E1A-BE1E-D6073293BC27}">
      <dsp:nvSpPr>
        <dsp:cNvPr id="0" name=""/>
        <dsp:cNvSpPr/>
      </dsp:nvSpPr>
      <dsp:spPr>
        <a:xfrm rot="14893416">
          <a:off x="3433221" y="1017521"/>
          <a:ext cx="1728125" cy="520027"/>
        </a:xfrm>
        <a:prstGeom prst="leftArrow">
          <a:avLst>
            <a:gd name="adj1" fmla="val 60000"/>
            <a:gd name="adj2" fmla="val 50000"/>
          </a:avLst>
        </a:prstGeom>
        <a:blipFill rotWithShape="0">
          <a:blip xmlns:r="http://schemas.openxmlformats.org/officeDocument/2006/relationships" r:embed="rId1">
            <a:duotone>
              <a:schemeClr val="accent1">
                <a:shade val="90000"/>
                <a:hueOff val="-384915"/>
                <a:satOff val="-18664"/>
                <a:lumOff val="26125"/>
                <a:alphaOff val="0"/>
                <a:shade val="36000"/>
                <a:satMod val="120000"/>
              </a:schemeClr>
              <a:schemeClr val="accent1">
                <a:shade val="90000"/>
                <a:hueOff val="-384915"/>
                <a:satOff val="-18664"/>
                <a:lumOff val="26125"/>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53E581E9-74BC-45CF-ABE6-B471B5B0F5FE}">
      <dsp:nvSpPr>
        <dsp:cNvPr id="0" name=""/>
        <dsp:cNvSpPr/>
      </dsp:nvSpPr>
      <dsp:spPr>
        <a:xfrm>
          <a:off x="3146709" y="-35770"/>
          <a:ext cx="1660041" cy="1021807"/>
        </a:xfrm>
        <a:prstGeom prst="rect">
          <a:avLst/>
        </a:prstGeom>
        <a:blipFill rotWithShape="0">
          <a:blip xmlns:r="http://schemas.openxmlformats.org/officeDocument/2006/relationships" r:embed="rId1">
            <a:duotone>
              <a:schemeClr val="accent1">
                <a:shade val="50000"/>
                <a:hueOff val="-379322"/>
                <a:satOff val="-20163"/>
                <a:lumOff val="31845"/>
                <a:alphaOff val="0"/>
                <a:shade val="36000"/>
                <a:satMod val="120000"/>
              </a:schemeClr>
              <a:schemeClr val="accent1">
                <a:shade val="50000"/>
                <a:hueOff val="-379322"/>
                <a:satOff val="-20163"/>
                <a:lumOff val="31845"/>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Maximum timeframe</a:t>
          </a:r>
        </a:p>
      </dsp:txBody>
      <dsp:txXfrm>
        <a:off x="3146709" y="-35770"/>
        <a:ext cx="1660041" cy="1021807"/>
      </dsp:txXfrm>
    </dsp:sp>
    <dsp:sp modelId="{BF7A4CC2-1017-4F69-ADF7-B4F06B98D53A}">
      <dsp:nvSpPr>
        <dsp:cNvPr id="0" name=""/>
        <dsp:cNvSpPr/>
      </dsp:nvSpPr>
      <dsp:spPr>
        <a:xfrm rot="17432265">
          <a:off x="4857685" y="1014640"/>
          <a:ext cx="1707576" cy="520027"/>
        </a:xfrm>
        <a:prstGeom prst="leftArrow">
          <a:avLst>
            <a:gd name="adj1" fmla="val 60000"/>
            <a:gd name="adj2" fmla="val 50000"/>
          </a:avLst>
        </a:prstGeom>
        <a:blipFill rotWithShape="0">
          <a:blip xmlns:r="http://schemas.openxmlformats.org/officeDocument/2006/relationships" r:embed="rId1">
            <a:duotone>
              <a:schemeClr val="accent1">
                <a:shade val="90000"/>
                <a:hueOff val="-577372"/>
                <a:satOff val="-27996"/>
                <a:lumOff val="39187"/>
                <a:alphaOff val="0"/>
                <a:shade val="36000"/>
                <a:satMod val="120000"/>
              </a:schemeClr>
              <a:schemeClr val="accent1">
                <a:shade val="90000"/>
                <a:hueOff val="-577372"/>
                <a:satOff val="-27996"/>
                <a:lumOff val="39187"/>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70A6062B-B6A1-4711-8AFC-63D919A45C93}">
      <dsp:nvSpPr>
        <dsp:cNvPr id="0" name=""/>
        <dsp:cNvSpPr/>
      </dsp:nvSpPr>
      <dsp:spPr>
        <a:xfrm>
          <a:off x="5149747" y="-35771"/>
          <a:ext cx="1722512" cy="1021807"/>
        </a:xfrm>
        <a:prstGeom prst="rect">
          <a:avLst/>
        </a:prstGeom>
        <a:blipFill rotWithShape="0">
          <a:blip xmlns:r="http://schemas.openxmlformats.org/officeDocument/2006/relationships" r:embed="rId1">
            <a:duotone>
              <a:schemeClr val="accent1">
                <a:shade val="50000"/>
                <a:hueOff val="-568983"/>
                <a:satOff val="-30245"/>
                <a:lumOff val="47767"/>
                <a:alphaOff val="0"/>
                <a:shade val="36000"/>
                <a:satMod val="120000"/>
              </a:schemeClr>
              <a:schemeClr val="accent1">
                <a:shade val="50000"/>
                <a:hueOff val="-568983"/>
                <a:satOff val="-30245"/>
                <a:lumOff val="47767"/>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Quantitative (pace)</a:t>
          </a:r>
        </a:p>
      </dsp:txBody>
      <dsp:txXfrm>
        <a:off x="5149747" y="-35771"/>
        <a:ext cx="1722512" cy="1021807"/>
      </dsp:txXfrm>
    </dsp:sp>
    <dsp:sp modelId="{BE8C2164-0B74-4CD7-9053-DED65A2A41E5}">
      <dsp:nvSpPr>
        <dsp:cNvPr id="0" name=""/>
        <dsp:cNvSpPr/>
      </dsp:nvSpPr>
      <dsp:spPr>
        <a:xfrm rot="19805418">
          <a:off x="5947614" y="1908083"/>
          <a:ext cx="1408077" cy="520027"/>
        </a:xfrm>
        <a:prstGeom prst="leftArrow">
          <a:avLst>
            <a:gd name="adj1" fmla="val 60000"/>
            <a:gd name="adj2" fmla="val 50000"/>
          </a:avLst>
        </a:prstGeom>
        <a:blipFill rotWithShape="0">
          <a:blip xmlns:r="http://schemas.openxmlformats.org/officeDocument/2006/relationships" r:embed="rId1">
            <a:duotone>
              <a:schemeClr val="accent1">
                <a:shade val="90000"/>
                <a:hueOff val="-384915"/>
                <a:satOff val="-18664"/>
                <a:lumOff val="26125"/>
                <a:alphaOff val="0"/>
                <a:shade val="36000"/>
                <a:satMod val="120000"/>
              </a:schemeClr>
              <a:schemeClr val="accent1">
                <a:shade val="90000"/>
                <a:hueOff val="-384915"/>
                <a:satOff val="-18664"/>
                <a:lumOff val="26125"/>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E06DAAB2-81D5-4F6C-A3E5-3CC20E3CAA8C}">
      <dsp:nvSpPr>
        <dsp:cNvPr id="0" name=""/>
        <dsp:cNvSpPr/>
      </dsp:nvSpPr>
      <dsp:spPr>
        <a:xfrm>
          <a:off x="6412302" y="1346834"/>
          <a:ext cx="1699240" cy="940410"/>
        </a:xfrm>
        <a:prstGeom prst="rect">
          <a:avLst/>
        </a:prstGeom>
        <a:blipFill rotWithShape="0">
          <a:blip xmlns:r="http://schemas.openxmlformats.org/officeDocument/2006/relationships" r:embed="rId1">
            <a:duotone>
              <a:schemeClr val="accent1">
                <a:shade val="50000"/>
                <a:hueOff val="-379322"/>
                <a:satOff val="-20163"/>
                <a:lumOff val="31845"/>
                <a:alphaOff val="0"/>
                <a:shade val="36000"/>
                <a:satMod val="120000"/>
              </a:schemeClr>
              <a:schemeClr val="accent1">
                <a:shade val="50000"/>
                <a:hueOff val="-379322"/>
                <a:satOff val="-20163"/>
                <a:lumOff val="31845"/>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Frequency of evaluation</a:t>
          </a:r>
        </a:p>
      </dsp:txBody>
      <dsp:txXfrm>
        <a:off x="6412302" y="1346834"/>
        <a:ext cx="1699240" cy="940410"/>
      </dsp:txXfrm>
    </dsp:sp>
    <dsp:sp modelId="{7A7591AD-9933-4FD9-A523-6D5020CB2A49}">
      <dsp:nvSpPr>
        <dsp:cNvPr id="0" name=""/>
        <dsp:cNvSpPr/>
      </dsp:nvSpPr>
      <dsp:spPr>
        <a:xfrm>
          <a:off x="6247871" y="2842938"/>
          <a:ext cx="1541709" cy="520027"/>
        </a:xfrm>
        <a:prstGeom prst="leftArrow">
          <a:avLst>
            <a:gd name="adj1" fmla="val 60000"/>
            <a:gd name="adj2" fmla="val 50000"/>
          </a:avLst>
        </a:prstGeom>
        <a:blipFill rotWithShape="0">
          <a:blip xmlns:r="http://schemas.openxmlformats.org/officeDocument/2006/relationships" r:embed="rId1">
            <a:duotone>
              <a:schemeClr val="accent1">
                <a:shade val="90000"/>
                <a:hueOff val="-192457"/>
                <a:satOff val="-9332"/>
                <a:lumOff val="13062"/>
                <a:alphaOff val="0"/>
                <a:shade val="36000"/>
                <a:satMod val="120000"/>
              </a:schemeClr>
              <a:schemeClr val="accent1">
                <a:shade val="90000"/>
                <a:hueOff val="-192457"/>
                <a:satOff val="-9332"/>
                <a:lumOff val="13062"/>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E87AA0D5-7E40-48B6-AC7F-6E8AA0A7FC59}">
      <dsp:nvSpPr>
        <dsp:cNvPr id="0" name=""/>
        <dsp:cNvSpPr/>
      </dsp:nvSpPr>
      <dsp:spPr>
        <a:xfrm>
          <a:off x="6900538" y="2546802"/>
          <a:ext cx="1778085" cy="1112299"/>
        </a:xfrm>
        <a:prstGeom prst="rect">
          <a:avLst/>
        </a:prstGeom>
        <a:blipFill rotWithShape="0">
          <a:blip xmlns:r="http://schemas.openxmlformats.org/officeDocument/2006/relationships" r:embed="rId1">
            <a:duotone>
              <a:schemeClr val="accent1">
                <a:shade val="50000"/>
                <a:hueOff val="-189661"/>
                <a:satOff val="-10082"/>
                <a:lumOff val="15922"/>
                <a:alphaOff val="0"/>
                <a:shade val="36000"/>
                <a:satMod val="120000"/>
              </a:schemeClr>
              <a:schemeClr val="accent1">
                <a:shade val="50000"/>
                <a:hueOff val="-189661"/>
                <a:satOff val="-10082"/>
                <a:lumOff val="15922"/>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Appeal policies</a:t>
          </a:r>
        </a:p>
      </dsp:txBody>
      <dsp:txXfrm>
        <a:off x="6900538" y="2546802"/>
        <a:ext cx="1778085" cy="11122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A6CD8-5347-4B18-91A9-9F63997ADCBD}">
      <dsp:nvSpPr>
        <dsp:cNvPr id="0" name=""/>
        <dsp:cNvSpPr/>
      </dsp:nvSpPr>
      <dsp:spPr>
        <a:xfrm>
          <a:off x="303061" y="0"/>
          <a:ext cx="3434691" cy="197697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A8D01A-AAF4-4022-A988-24012393B732}">
      <dsp:nvSpPr>
        <dsp:cNvPr id="0" name=""/>
        <dsp:cNvSpPr/>
      </dsp:nvSpPr>
      <dsp:spPr>
        <a:xfrm>
          <a:off x="0" y="586432"/>
          <a:ext cx="1613526" cy="790788"/>
        </a:xfrm>
        <a:prstGeom prst="roundRect">
          <a:avLst/>
        </a:prstGeom>
        <a:solidFill>
          <a:srgbClr val="C00000"/>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Appeal</a:t>
          </a:r>
        </a:p>
      </dsp:txBody>
      <dsp:txXfrm>
        <a:off x="38603" y="625035"/>
        <a:ext cx="1536320" cy="713582"/>
      </dsp:txXfrm>
    </dsp:sp>
    <dsp:sp modelId="{38D3012E-22C4-47C4-B966-C1F9CCDB1257}">
      <dsp:nvSpPr>
        <dsp:cNvPr id="0" name=""/>
        <dsp:cNvSpPr/>
      </dsp:nvSpPr>
      <dsp:spPr>
        <a:xfrm>
          <a:off x="1696070" y="593091"/>
          <a:ext cx="2342875" cy="790788"/>
        </a:xfrm>
        <a:prstGeom prst="roundRect">
          <a:avLst/>
        </a:prstGeom>
        <a:solidFill>
          <a:srgbClr val="DE8400"/>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Arial" panose="020B0604020202020204" pitchFamily="34" charset="0"/>
              <a:cs typeface="Arial" panose="020B0604020202020204" pitchFamily="34" charset="0"/>
            </a:rPr>
            <a:t>Review after one payment period</a:t>
          </a:r>
        </a:p>
      </dsp:txBody>
      <dsp:txXfrm>
        <a:off x="1734673" y="631694"/>
        <a:ext cx="2265669" cy="7135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A6CD8-5347-4B18-91A9-9F63997ADCBD}">
      <dsp:nvSpPr>
        <dsp:cNvPr id="0" name=""/>
        <dsp:cNvSpPr/>
      </dsp:nvSpPr>
      <dsp:spPr>
        <a:xfrm>
          <a:off x="299140" y="0"/>
          <a:ext cx="3390256" cy="18697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A8D01A-AAF4-4022-A988-24012393B732}">
      <dsp:nvSpPr>
        <dsp:cNvPr id="0" name=""/>
        <dsp:cNvSpPr/>
      </dsp:nvSpPr>
      <dsp:spPr>
        <a:xfrm>
          <a:off x="0" y="554624"/>
          <a:ext cx="1590261" cy="747895"/>
        </a:xfrm>
        <a:prstGeom prst="roundRect">
          <a:avLst/>
        </a:prstGeom>
        <a:solidFill>
          <a:srgbClr val="C00000"/>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Arial" panose="020B0604020202020204" pitchFamily="34" charset="0"/>
              <a:cs typeface="Arial" panose="020B0604020202020204" pitchFamily="34" charset="0"/>
            </a:rPr>
            <a:t>Appeal</a:t>
          </a:r>
        </a:p>
      </dsp:txBody>
      <dsp:txXfrm>
        <a:off x="36509" y="591133"/>
        <a:ext cx="1517243" cy="674877"/>
      </dsp:txXfrm>
    </dsp:sp>
    <dsp:sp modelId="{38D3012E-22C4-47C4-B966-C1F9CCDB1257}">
      <dsp:nvSpPr>
        <dsp:cNvPr id="0" name=""/>
        <dsp:cNvSpPr/>
      </dsp:nvSpPr>
      <dsp:spPr>
        <a:xfrm>
          <a:off x="1677307" y="560921"/>
          <a:ext cx="2309095" cy="747895"/>
        </a:xfrm>
        <a:prstGeom prst="roundRect">
          <a:avLst/>
        </a:prstGeom>
        <a:solidFill>
          <a:srgbClr val="DE8400"/>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Arial" panose="020B0604020202020204" pitchFamily="34" charset="0"/>
              <a:cs typeface="Arial" panose="020B0604020202020204" pitchFamily="34" charset="0"/>
            </a:rPr>
            <a:t>Periodic review against plan</a:t>
          </a:r>
        </a:p>
      </dsp:txBody>
      <dsp:txXfrm>
        <a:off x="1713816" y="597430"/>
        <a:ext cx="2236077" cy="674877"/>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32C75D-BAF7-4E7C-9407-BF4138C35BF5}"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7A2FD55-BF5C-4BC3-9A9E-0A270E5FAF80}" type="slidenum">
              <a:rPr lang="en-US" smtClean="0"/>
              <a:t>‹#›</a:t>
            </a:fld>
            <a:endParaRPr lang="en-US"/>
          </a:p>
        </p:txBody>
      </p:sp>
    </p:spTree>
    <p:extLst>
      <p:ext uri="{BB962C8B-B14F-4D97-AF65-F5344CB8AC3E}">
        <p14:creationId xmlns:p14="http://schemas.microsoft.com/office/powerpoint/2010/main" val="3415421485"/>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32C75D-BAF7-4E7C-9407-BF4138C35BF5}"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3158787166"/>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32C75D-BAF7-4E7C-9407-BF4138C35BF5}"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3953048178"/>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32C75D-BAF7-4E7C-9407-BF4138C35BF5}"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2461557545"/>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932C75D-BAF7-4E7C-9407-BF4138C35BF5}" type="datetimeFigureOut">
              <a:rPr lang="en-US" smtClean="0"/>
              <a:t>4/7/2023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7A2FD55-BF5C-4BC3-9A9E-0A270E5FAF80}" type="slidenum">
              <a:rPr lang="en-US" smtClean="0"/>
              <a:t>‹#›</a:t>
            </a:fld>
            <a:endParaRPr lang="en-US"/>
          </a:p>
        </p:txBody>
      </p:sp>
    </p:spTree>
    <p:extLst>
      <p:ext uri="{BB962C8B-B14F-4D97-AF65-F5344CB8AC3E}">
        <p14:creationId xmlns:p14="http://schemas.microsoft.com/office/powerpoint/2010/main" val="3337284266"/>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32C75D-BAF7-4E7C-9407-BF4138C35BF5}"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910763006"/>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32C75D-BAF7-4E7C-9407-BF4138C35BF5}" type="datetimeFigureOut">
              <a:rPr lang="en-US" smtClean="0"/>
              <a:t>4/7/2023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405039248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32C75D-BAF7-4E7C-9407-BF4138C35BF5}" type="datetimeFigureOut">
              <a:rPr lang="en-US" smtClean="0"/>
              <a:t>4/7/2023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322875786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2C75D-BAF7-4E7C-9407-BF4138C35BF5}" type="datetimeFigureOut">
              <a:rPr lang="en-US" smtClean="0"/>
              <a:t>4/7/2023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128276525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2C75D-BAF7-4E7C-9407-BF4138C35BF5}"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2026740449"/>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2C75D-BAF7-4E7C-9407-BF4138C35BF5}" type="datetimeFigureOut">
              <a:rPr lang="en-US" smtClean="0"/>
              <a:t>4/7/2023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7A2FD55-BF5C-4BC3-9A9E-0A270E5FAF80}" type="slidenum">
              <a:rPr lang="en-US" smtClean="0"/>
              <a:t>‹#›</a:t>
            </a:fld>
            <a:endParaRPr lang="en-US"/>
          </a:p>
        </p:txBody>
      </p:sp>
    </p:spTree>
    <p:extLst>
      <p:ext uri="{BB962C8B-B14F-4D97-AF65-F5344CB8AC3E}">
        <p14:creationId xmlns:p14="http://schemas.microsoft.com/office/powerpoint/2010/main" val="93755284"/>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932C75D-BAF7-4E7C-9407-BF4138C35BF5}" type="datetimeFigureOut">
              <a:rPr lang="en-US" smtClean="0"/>
              <a:t>4/7/2023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7A2FD55-BF5C-4BC3-9A9E-0A270E5FAF80}" type="slidenum">
              <a:rPr lang="en-US" smtClean="0"/>
              <a:t>‹#›</a:t>
            </a:fld>
            <a:endParaRPr lang="en-US"/>
          </a:p>
        </p:txBody>
      </p:sp>
    </p:spTree>
    <p:extLst>
      <p:ext uri="{BB962C8B-B14F-4D97-AF65-F5344CB8AC3E}">
        <p14:creationId xmlns:p14="http://schemas.microsoft.com/office/powerpoint/2010/main" val="29910602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PowerPoint_Presentation1.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C58AD-395D-3011-7794-6B3C660F836A}"/>
              </a:ext>
            </a:extLst>
          </p:cNvPr>
          <p:cNvSpPr>
            <a:spLocks noGrp="1"/>
          </p:cNvSpPr>
          <p:nvPr>
            <p:ph type="ctrTitle"/>
          </p:nvPr>
        </p:nvSpPr>
        <p:spPr/>
        <p:txBody>
          <a:bodyPr/>
          <a:lstStyle/>
          <a:p>
            <a:r>
              <a:rPr lang="en-US" dirty="0"/>
              <a:t>Professional Judgement</a:t>
            </a:r>
          </a:p>
        </p:txBody>
      </p:sp>
      <p:sp>
        <p:nvSpPr>
          <p:cNvPr id="3" name="Subtitle 2">
            <a:extLst>
              <a:ext uri="{FF2B5EF4-FFF2-40B4-BE49-F238E27FC236}">
                <a16:creationId xmlns="" xmlns:a16="http://schemas.microsoft.com/office/drawing/2014/main" id="{62172F17-E304-409E-651E-1DEDD5D9EF2D}"/>
              </a:ext>
            </a:extLst>
          </p:cNvPr>
          <p:cNvSpPr>
            <a:spLocks noGrp="1"/>
          </p:cNvSpPr>
          <p:nvPr>
            <p:ph type="subTitle" idx="1"/>
          </p:nvPr>
        </p:nvSpPr>
        <p:spPr>
          <a:xfrm>
            <a:off x="914400" y="4410986"/>
            <a:ext cx="10226039" cy="1069848"/>
          </a:xfrm>
        </p:spPr>
        <p:txBody>
          <a:bodyPr>
            <a:normAutofit/>
          </a:bodyPr>
          <a:lstStyle/>
          <a:p>
            <a:r>
              <a:rPr lang="en-US" sz="1800" dirty="0"/>
              <a:t>Katie </a:t>
            </a:r>
            <a:r>
              <a:rPr lang="en-US" sz="1800" dirty="0" smtClean="0"/>
              <a:t>Malone, </a:t>
            </a:r>
            <a:r>
              <a:rPr lang="en-US" sz="1800" dirty="0"/>
              <a:t>Director of Financial Aid at North Central Michigan College</a:t>
            </a:r>
          </a:p>
          <a:p>
            <a:r>
              <a:rPr lang="en-US" sz="1800" dirty="0"/>
              <a:t>Allyson </a:t>
            </a:r>
            <a:r>
              <a:rPr lang="en-US" sz="1800" dirty="0" smtClean="0"/>
              <a:t>VanConant, </a:t>
            </a:r>
            <a:r>
              <a:rPr lang="en-US" sz="1800" dirty="0"/>
              <a:t>Financial Aid Officer at Saginaw Chippewa Tribal College</a:t>
            </a:r>
          </a:p>
        </p:txBody>
      </p:sp>
    </p:spTree>
    <p:extLst>
      <p:ext uri="{BB962C8B-B14F-4D97-AF65-F5344CB8AC3E}">
        <p14:creationId xmlns:p14="http://schemas.microsoft.com/office/powerpoint/2010/main" val="3922739767"/>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E450B-AD53-3D2E-8CB2-FB90C95FF930}"/>
              </a:ext>
            </a:extLst>
          </p:cNvPr>
          <p:cNvSpPr>
            <a:spLocks noGrp="1"/>
          </p:cNvSpPr>
          <p:nvPr>
            <p:ph type="title"/>
          </p:nvPr>
        </p:nvSpPr>
        <p:spPr/>
        <p:txBody>
          <a:bodyPr/>
          <a:lstStyle/>
          <a:p>
            <a:r>
              <a:rPr lang="en-US" dirty="0"/>
              <a:t>Let's Practice! Case Scenario 1</a:t>
            </a:r>
          </a:p>
        </p:txBody>
      </p:sp>
      <p:sp>
        <p:nvSpPr>
          <p:cNvPr id="3" name="Content Placeholder 2">
            <a:extLst>
              <a:ext uri="{FF2B5EF4-FFF2-40B4-BE49-F238E27FC236}">
                <a16:creationId xmlns="" xmlns:a16="http://schemas.microsoft.com/office/drawing/2014/main" id="{E7EDC85B-4457-9E68-C181-C3E5D6A187CF}"/>
              </a:ext>
            </a:extLst>
          </p:cNvPr>
          <p:cNvSpPr>
            <a:spLocks noGrp="1"/>
          </p:cNvSpPr>
          <p:nvPr>
            <p:ph idx="1"/>
          </p:nvPr>
        </p:nvSpPr>
        <p:spPr/>
        <p:txBody>
          <a:bodyPr/>
          <a:lstStyle/>
          <a:p>
            <a:r>
              <a:rPr lang="en-US" dirty="0" smtClean="0"/>
              <a:t>Fred is a second year student at your campus.  </a:t>
            </a:r>
            <a:r>
              <a:rPr lang="en-US" dirty="0" smtClean="0"/>
              <a:t>He lives in student housing.  Your COA includes housing for students in a three-person suite.  This year, Fred has a private dorm room and is requesting a PJ to account for the increased cost.</a:t>
            </a:r>
          </a:p>
          <a:p>
            <a:endParaRPr lang="en-US" dirty="0"/>
          </a:p>
          <a:p>
            <a:r>
              <a:rPr lang="en-US" dirty="0" smtClean="0"/>
              <a:t>Is this eligible for a PJ?</a:t>
            </a:r>
          </a:p>
          <a:p>
            <a:r>
              <a:rPr lang="en-US" dirty="0" smtClean="0"/>
              <a:t>What documentation would you request?</a:t>
            </a:r>
          </a:p>
          <a:p>
            <a:r>
              <a:rPr lang="en-US" dirty="0" smtClean="0"/>
              <a:t>If you approved his PJ, what would you adjust?</a:t>
            </a:r>
            <a:endParaRPr lang="en-US" dirty="0"/>
          </a:p>
        </p:txBody>
      </p:sp>
    </p:spTree>
    <p:extLst>
      <p:ext uri="{BB962C8B-B14F-4D97-AF65-F5344CB8AC3E}">
        <p14:creationId xmlns:p14="http://schemas.microsoft.com/office/powerpoint/2010/main" val="122304606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A5E16-CF48-7B26-113C-3656C03B5682}"/>
              </a:ext>
            </a:extLst>
          </p:cNvPr>
          <p:cNvSpPr>
            <a:spLocks noGrp="1"/>
          </p:cNvSpPr>
          <p:nvPr>
            <p:ph type="title"/>
          </p:nvPr>
        </p:nvSpPr>
        <p:spPr/>
        <p:txBody>
          <a:bodyPr/>
          <a:lstStyle/>
          <a:p>
            <a:r>
              <a:rPr lang="en-US" dirty="0"/>
              <a:t>COA Adjustments</a:t>
            </a:r>
          </a:p>
        </p:txBody>
      </p:sp>
      <p:sp>
        <p:nvSpPr>
          <p:cNvPr id="3" name="Content Placeholder 2">
            <a:extLst>
              <a:ext uri="{FF2B5EF4-FFF2-40B4-BE49-F238E27FC236}">
                <a16:creationId xmlns="" xmlns:a16="http://schemas.microsoft.com/office/drawing/2014/main" id="{440AE46D-1360-619C-A4B2-21B687AA5808}"/>
              </a:ext>
            </a:extLst>
          </p:cNvPr>
          <p:cNvSpPr>
            <a:spLocks noGrp="1"/>
          </p:cNvSpPr>
          <p:nvPr>
            <p:ph idx="1"/>
          </p:nvPr>
        </p:nvSpPr>
        <p:spPr/>
        <p:txBody>
          <a:bodyPr/>
          <a:lstStyle/>
          <a:p>
            <a:r>
              <a:rPr lang="en-US" dirty="0"/>
              <a:t>Address special </a:t>
            </a:r>
            <a:r>
              <a:rPr lang="en-US" dirty="0" smtClean="0"/>
              <a:t>circumstance</a:t>
            </a:r>
          </a:p>
          <a:p>
            <a:pPr lvl="1"/>
            <a:r>
              <a:rPr lang="en-US" dirty="0" smtClean="0"/>
              <a:t>Documentation as to why a private room is needed</a:t>
            </a:r>
          </a:p>
          <a:p>
            <a:pPr lvl="2"/>
            <a:r>
              <a:rPr lang="en-US" dirty="0" smtClean="0"/>
              <a:t>Special needs?  Medical?  Academic?  Lifestyle choice?</a:t>
            </a:r>
          </a:p>
          <a:p>
            <a:endParaRPr lang="en-US" dirty="0"/>
          </a:p>
          <a:p>
            <a:r>
              <a:rPr lang="en-US" dirty="0"/>
              <a:t>Must be made within the COA categories defined in </a:t>
            </a:r>
            <a:r>
              <a:rPr lang="en-US" dirty="0" smtClean="0"/>
              <a:t>law</a:t>
            </a:r>
          </a:p>
          <a:p>
            <a:pPr lvl="1"/>
            <a:r>
              <a:rPr lang="en-US" dirty="0" smtClean="0"/>
              <a:t>Food and housing would be adjusted</a:t>
            </a:r>
            <a:endParaRPr lang="en-US" dirty="0"/>
          </a:p>
        </p:txBody>
      </p:sp>
    </p:spTree>
    <p:extLst>
      <p:ext uri="{BB962C8B-B14F-4D97-AF65-F5344CB8AC3E}">
        <p14:creationId xmlns:p14="http://schemas.microsoft.com/office/powerpoint/2010/main" val="2693024412"/>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E450B-AD53-3D2E-8CB2-FB90C95FF930}"/>
              </a:ext>
            </a:extLst>
          </p:cNvPr>
          <p:cNvSpPr>
            <a:spLocks noGrp="1"/>
          </p:cNvSpPr>
          <p:nvPr>
            <p:ph type="title"/>
          </p:nvPr>
        </p:nvSpPr>
        <p:spPr/>
        <p:txBody>
          <a:bodyPr/>
          <a:lstStyle/>
          <a:p>
            <a:r>
              <a:rPr lang="en-US" dirty="0"/>
              <a:t>Let's Practice! Case Scenario 2</a:t>
            </a:r>
          </a:p>
        </p:txBody>
      </p:sp>
      <p:sp>
        <p:nvSpPr>
          <p:cNvPr id="3" name="Content Placeholder 2">
            <a:extLst>
              <a:ext uri="{FF2B5EF4-FFF2-40B4-BE49-F238E27FC236}">
                <a16:creationId xmlns="" xmlns:a16="http://schemas.microsoft.com/office/drawing/2014/main" id="{E7EDC85B-4457-9E68-C181-C3E5D6A187CF}"/>
              </a:ext>
            </a:extLst>
          </p:cNvPr>
          <p:cNvSpPr>
            <a:spLocks noGrp="1"/>
          </p:cNvSpPr>
          <p:nvPr>
            <p:ph idx="1"/>
          </p:nvPr>
        </p:nvSpPr>
        <p:spPr/>
        <p:txBody>
          <a:bodyPr/>
          <a:lstStyle/>
          <a:p>
            <a:r>
              <a:rPr lang="en-US" dirty="0" smtClean="0"/>
              <a:t>Velma is a new student attending your institution.  She completed her FAFSA with her dad using his 2021 tax return.  When speaking with Velma and her dad at a recent appointment, you discovered her dad has recently been let go from his full-time job at a tech company and has been working part-time at the local diner.   </a:t>
            </a:r>
          </a:p>
          <a:p>
            <a:endParaRPr lang="en-US" dirty="0"/>
          </a:p>
          <a:p>
            <a:endParaRPr lang="en-US" dirty="0"/>
          </a:p>
          <a:p>
            <a:r>
              <a:rPr lang="en-US" dirty="0" smtClean="0"/>
              <a:t>Is </a:t>
            </a:r>
            <a:r>
              <a:rPr lang="en-US" dirty="0"/>
              <a:t>this eligible for a PJ?</a:t>
            </a:r>
          </a:p>
          <a:p>
            <a:r>
              <a:rPr lang="en-US" dirty="0"/>
              <a:t>What documentation would you request?</a:t>
            </a:r>
          </a:p>
          <a:p>
            <a:r>
              <a:rPr lang="en-US" dirty="0"/>
              <a:t>If you approved </a:t>
            </a:r>
            <a:r>
              <a:rPr lang="en-US" dirty="0" smtClean="0"/>
              <a:t>her </a:t>
            </a:r>
            <a:r>
              <a:rPr lang="en-US" dirty="0"/>
              <a:t>PJ, what would you adjust?</a:t>
            </a:r>
          </a:p>
          <a:p>
            <a:endParaRPr lang="en-US" dirty="0"/>
          </a:p>
        </p:txBody>
      </p:sp>
    </p:spTree>
    <p:extLst>
      <p:ext uri="{BB962C8B-B14F-4D97-AF65-F5344CB8AC3E}">
        <p14:creationId xmlns:p14="http://schemas.microsoft.com/office/powerpoint/2010/main" val="1674577722"/>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A9657C-BCB8-4CA3-9D20-B0E789554C83}"/>
              </a:ext>
            </a:extLst>
          </p:cNvPr>
          <p:cNvSpPr>
            <a:spLocks noGrp="1"/>
          </p:cNvSpPr>
          <p:nvPr>
            <p:ph type="title"/>
          </p:nvPr>
        </p:nvSpPr>
        <p:spPr/>
        <p:txBody>
          <a:bodyPr/>
          <a:lstStyle/>
          <a:p>
            <a:r>
              <a:rPr lang="en-US" dirty="0"/>
              <a:t>Need Analysis</a:t>
            </a:r>
          </a:p>
        </p:txBody>
      </p:sp>
      <p:graphicFrame>
        <p:nvGraphicFramePr>
          <p:cNvPr id="4" name="Content Placeholder 1">
            <a:extLst>
              <a:ext uri="{FF2B5EF4-FFF2-40B4-BE49-F238E27FC236}">
                <a16:creationId xmlns="" xmlns:a16="http://schemas.microsoft.com/office/drawing/2014/main" id="{1A5895BD-5B04-8C8A-EDB4-11C8B8D3C443}"/>
              </a:ext>
            </a:extLst>
          </p:cNvPr>
          <p:cNvGraphicFramePr>
            <a:graphicFrameLocks noGrp="1"/>
          </p:cNvGraphicFramePr>
          <p:nvPr>
            <p:ph idx="1"/>
            <p:extLst>
              <p:ext uri="{D42A27DB-BD31-4B8C-83A1-F6EECF244321}">
                <p14:modId xmlns:p14="http://schemas.microsoft.com/office/powerpoint/2010/main" val="207010277"/>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163342"/>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E40CDB-E25D-FAFC-80AA-A8BD26539541}"/>
              </a:ext>
            </a:extLst>
          </p:cNvPr>
          <p:cNvSpPr>
            <a:spLocks noGrp="1"/>
          </p:cNvSpPr>
          <p:nvPr>
            <p:ph type="title"/>
          </p:nvPr>
        </p:nvSpPr>
        <p:spPr/>
        <p:txBody>
          <a:bodyPr/>
          <a:lstStyle/>
          <a:p>
            <a:r>
              <a:rPr lang="en-US" dirty="0"/>
              <a:t>Alternative-Year Income</a:t>
            </a:r>
          </a:p>
        </p:txBody>
      </p:sp>
      <p:sp>
        <p:nvSpPr>
          <p:cNvPr id="3" name="Content Placeholder 2">
            <a:extLst>
              <a:ext uri="{FF2B5EF4-FFF2-40B4-BE49-F238E27FC236}">
                <a16:creationId xmlns="" xmlns:a16="http://schemas.microsoft.com/office/drawing/2014/main" id="{A5E7EEE0-D8F4-5ED3-E1A5-3A4544BB163C}"/>
              </a:ext>
            </a:extLst>
          </p:cNvPr>
          <p:cNvSpPr>
            <a:spLocks noGrp="1"/>
          </p:cNvSpPr>
          <p:nvPr>
            <p:ph idx="1"/>
          </p:nvPr>
        </p:nvSpPr>
        <p:spPr/>
        <p:txBody>
          <a:bodyPr/>
          <a:lstStyle/>
          <a:p>
            <a:r>
              <a:rPr lang="en-US" dirty="0"/>
              <a:t>Use actual or estimated income for calendar year, award year, or other 12-month period.</a:t>
            </a:r>
          </a:p>
          <a:p>
            <a:pPr lvl="1"/>
            <a:r>
              <a:rPr lang="en-US" dirty="0"/>
              <a:t>What does your institution use</a:t>
            </a:r>
            <a:r>
              <a:rPr lang="en-US" dirty="0" smtClean="0"/>
              <a:t>?</a:t>
            </a:r>
          </a:p>
          <a:p>
            <a:pPr lvl="1"/>
            <a:r>
              <a:rPr lang="en-US" dirty="0" smtClean="0"/>
              <a:t>How would you handle this situation?</a:t>
            </a:r>
            <a:endParaRPr lang="en-US" dirty="0"/>
          </a:p>
        </p:txBody>
      </p:sp>
    </p:spTree>
    <p:extLst>
      <p:ext uri="{BB962C8B-B14F-4D97-AF65-F5344CB8AC3E}">
        <p14:creationId xmlns:p14="http://schemas.microsoft.com/office/powerpoint/2010/main" val="314608408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E450B-AD53-3D2E-8CB2-FB90C95FF930}"/>
              </a:ext>
            </a:extLst>
          </p:cNvPr>
          <p:cNvSpPr>
            <a:spLocks noGrp="1"/>
          </p:cNvSpPr>
          <p:nvPr>
            <p:ph type="title"/>
          </p:nvPr>
        </p:nvSpPr>
        <p:spPr/>
        <p:txBody>
          <a:bodyPr/>
          <a:lstStyle/>
          <a:p>
            <a:r>
              <a:rPr lang="en-US" dirty="0"/>
              <a:t>Let's Practice! Case Scenario 3</a:t>
            </a:r>
          </a:p>
        </p:txBody>
      </p:sp>
      <p:sp>
        <p:nvSpPr>
          <p:cNvPr id="3" name="Content Placeholder 2">
            <a:extLst>
              <a:ext uri="{FF2B5EF4-FFF2-40B4-BE49-F238E27FC236}">
                <a16:creationId xmlns="" xmlns:a16="http://schemas.microsoft.com/office/drawing/2014/main" id="{E7EDC85B-4457-9E68-C181-C3E5D6A187CF}"/>
              </a:ext>
            </a:extLst>
          </p:cNvPr>
          <p:cNvSpPr>
            <a:spLocks noGrp="1"/>
          </p:cNvSpPr>
          <p:nvPr>
            <p:ph idx="1"/>
          </p:nvPr>
        </p:nvSpPr>
        <p:spPr/>
        <p:txBody>
          <a:bodyPr/>
          <a:lstStyle/>
          <a:p>
            <a:r>
              <a:rPr lang="en-US" dirty="0" smtClean="0"/>
              <a:t>Shaggy is a potential freshman at your college.  Upon his high school graduation, his dad and step-mom threw him out of the house and cut him off financially.  </a:t>
            </a:r>
            <a:r>
              <a:rPr lang="en-US" dirty="0" smtClean="0"/>
              <a:t>His biological mother passes away 14 years ago.</a:t>
            </a:r>
            <a:r>
              <a:rPr lang="en-US" dirty="0" smtClean="0"/>
              <a:t>  He has been living with friends throughout the summer.  He wants to attend college, but does not think he can afford it.</a:t>
            </a:r>
          </a:p>
          <a:p>
            <a:endParaRPr lang="en-US" dirty="0"/>
          </a:p>
          <a:p>
            <a:r>
              <a:rPr lang="en-US" dirty="0"/>
              <a:t>Is this eligible for a PJ?</a:t>
            </a:r>
          </a:p>
          <a:p>
            <a:r>
              <a:rPr lang="en-US" dirty="0"/>
              <a:t>What documentation would you request?</a:t>
            </a:r>
          </a:p>
          <a:p>
            <a:r>
              <a:rPr lang="en-US" dirty="0"/>
              <a:t>If you approved his PJ, what would you adjust?</a:t>
            </a:r>
          </a:p>
          <a:p>
            <a:endParaRPr lang="en-US" dirty="0"/>
          </a:p>
        </p:txBody>
      </p:sp>
    </p:spTree>
    <p:extLst>
      <p:ext uri="{BB962C8B-B14F-4D97-AF65-F5344CB8AC3E}">
        <p14:creationId xmlns:p14="http://schemas.microsoft.com/office/powerpoint/2010/main" val="374688450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9E37C2-1247-B901-292B-F5C5D872A95A}"/>
              </a:ext>
            </a:extLst>
          </p:cNvPr>
          <p:cNvSpPr>
            <a:spLocks noGrp="1"/>
          </p:cNvSpPr>
          <p:nvPr>
            <p:ph type="title"/>
          </p:nvPr>
        </p:nvSpPr>
        <p:spPr/>
        <p:txBody>
          <a:bodyPr/>
          <a:lstStyle/>
          <a:p>
            <a:r>
              <a:rPr lang="en-US" dirty="0"/>
              <a:t>Dependency Status Documentation</a:t>
            </a:r>
          </a:p>
        </p:txBody>
      </p:sp>
      <p:pic>
        <p:nvPicPr>
          <p:cNvPr id="5" name="Content Placeholder 4">
            <a:extLst>
              <a:ext uri="{FF2B5EF4-FFF2-40B4-BE49-F238E27FC236}">
                <a16:creationId xmlns="" xmlns:a16="http://schemas.microsoft.com/office/drawing/2014/main" id="{CC957B1C-C2BA-482B-A401-B92982061341}"/>
              </a:ext>
            </a:extLst>
          </p:cNvPr>
          <p:cNvPicPr>
            <a:picLocks noGrp="1" noChangeAspect="1"/>
          </p:cNvPicPr>
          <p:nvPr>
            <p:ph idx="1"/>
          </p:nvPr>
        </p:nvPicPr>
        <p:blipFill>
          <a:blip r:embed="rId2"/>
          <a:stretch>
            <a:fillRect/>
          </a:stretch>
        </p:blipFill>
        <p:spPr>
          <a:xfrm>
            <a:off x="2774950" y="2289175"/>
            <a:ext cx="6648450" cy="3714750"/>
          </a:xfrm>
        </p:spPr>
      </p:pic>
    </p:spTree>
    <p:extLst>
      <p:ext uri="{BB962C8B-B14F-4D97-AF65-F5344CB8AC3E}">
        <p14:creationId xmlns:p14="http://schemas.microsoft.com/office/powerpoint/2010/main" val="415450312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D6A0AF-CD77-36B2-FF76-CFD10E9E9C29}"/>
              </a:ext>
            </a:extLst>
          </p:cNvPr>
          <p:cNvSpPr>
            <a:spLocks noGrp="1"/>
          </p:cNvSpPr>
          <p:nvPr>
            <p:ph type="title"/>
          </p:nvPr>
        </p:nvSpPr>
        <p:spPr/>
        <p:txBody>
          <a:bodyPr/>
          <a:lstStyle/>
          <a:p>
            <a:r>
              <a:rPr lang="en-US" dirty="0"/>
              <a:t>Dependency Override</a:t>
            </a:r>
          </a:p>
        </p:txBody>
      </p:sp>
      <p:sp>
        <p:nvSpPr>
          <p:cNvPr id="3" name="Content Placeholder 2">
            <a:extLst>
              <a:ext uri="{FF2B5EF4-FFF2-40B4-BE49-F238E27FC236}">
                <a16:creationId xmlns="" xmlns:a16="http://schemas.microsoft.com/office/drawing/2014/main" id="{9986CDFD-4FC5-6DA9-75A2-3E7B3C9FAF6C}"/>
              </a:ext>
            </a:extLst>
          </p:cNvPr>
          <p:cNvSpPr>
            <a:spLocks noGrp="1"/>
          </p:cNvSpPr>
          <p:nvPr>
            <p:ph idx="1"/>
          </p:nvPr>
        </p:nvSpPr>
        <p:spPr/>
        <p:txBody>
          <a:bodyPr>
            <a:normAutofit/>
          </a:bodyPr>
          <a:lstStyle/>
          <a:p>
            <a:r>
              <a:rPr lang="en-US" sz="2800" dirty="0"/>
              <a:t>Dependency Override Cannot Occur because:</a:t>
            </a:r>
          </a:p>
          <a:p>
            <a:pPr lvl="1"/>
            <a:r>
              <a:rPr lang="en-US" sz="2000" dirty="0"/>
              <a:t>Parents refuse to contribute to student's educational costs</a:t>
            </a:r>
          </a:p>
          <a:p>
            <a:pPr lvl="1"/>
            <a:r>
              <a:rPr lang="en-US" sz="2000" dirty="0"/>
              <a:t>Parents unwilling to provide information on FAFSA or for verification purposes</a:t>
            </a:r>
          </a:p>
          <a:p>
            <a:pPr lvl="1"/>
            <a:r>
              <a:rPr lang="en-US" sz="2000" dirty="0"/>
              <a:t>Parents do not claim student as a dependent for income tax purposes</a:t>
            </a:r>
          </a:p>
          <a:p>
            <a:pPr lvl="1"/>
            <a:r>
              <a:rPr lang="en-US" sz="2000" dirty="0"/>
              <a:t>Student demonstrates total self-sufficiency</a:t>
            </a:r>
          </a:p>
        </p:txBody>
      </p:sp>
    </p:spTree>
    <p:extLst>
      <p:ext uri="{BB962C8B-B14F-4D97-AF65-F5344CB8AC3E}">
        <p14:creationId xmlns:p14="http://schemas.microsoft.com/office/powerpoint/2010/main" val="918320299"/>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E450B-AD53-3D2E-8CB2-FB90C95FF930}"/>
              </a:ext>
            </a:extLst>
          </p:cNvPr>
          <p:cNvSpPr>
            <a:spLocks noGrp="1"/>
          </p:cNvSpPr>
          <p:nvPr>
            <p:ph type="title"/>
          </p:nvPr>
        </p:nvSpPr>
        <p:spPr/>
        <p:txBody>
          <a:bodyPr/>
          <a:lstStyle/>
          <a:p>
            <a:r>
              <a:rPr lang="en-US" dirty="0"/>
              <a:t>Let's Practice! Case Scenario 4</a:t>
            </a:r>
          </a:p>
        </p:txBody>
      </p:sp>
      <p:sp>
        <p:nvSpPr>
          <p:cNvPr id="3" name="Content Placeholder 2">
            <a:extLst>
              <a:ext uri="{FF2B5EF4-FFF2-40B4-BE49-F238E27FC236}">
                <a16:creationId xmlns="" xmlns:a16="http://schemas.microsoft.com/office/drawing/2014/main" id="{E7EDC85B-4457-9E68-C181-C3E5D6A187CF}"/>
              </a:ext>
            </a:extLst>
          </p:cNvPr>
          <p:cNvSpPr>
            <a:spLocks noGrp="1"/>
          </p:cNvSpPr>
          <p:nvPr>
            <p:ph idx="1"/>
          </p:nvPr>
        </p:nvSpPr>
        <p:spPr/>
        <p:txBody>
          <a:bodyPr/>
          <a:lstStyle/>
          <a:p>
            <a:r>
              <a:rPr lang="en-US" dirty="0" smtClean="0"/>
              <a:t>Daphne is a junior on your campus and you evaluate SAP after every payment period/semester.  </a:t>
            </a:r>
            <a:r>
              <a:rPr lang="en-US" dirty="0" smtClean="0"/>
              <a:t>After her fall semester, her GPA dropped to a 1.9.  After the spring/winter semester, her GPA dropped to a 1.5.  After receiving a letter saying she is now on financial aid suspension, she reaches out saying the last year was rough as she lost her dad in the fall semester and suffered injuries from a car accident this past year.</a:t>
            </a:r>
          </a:p>
          <a:p>
            <a:endParaRPr lang="en-US" dirty="0" smtClean="0"/>
          </a:p>
          <a:p>
            <a:endParaRPr lang="en-US" dirty="0" smtClean="0"/>
          </a:p>
          <a:p>
            <a:r>
              <a:rPr lang="en-US" dirty="0"/>
              <a:t>Is this eligible for a PJ?</a:t>
            </a:r>
          </a:p>
          <a:p>
            <a:r>
              <a:rPr lang="en-US" dirty="0"/>
              <a:t>What documentation would you request?</a:t>
            </a:r>
          </a:p>
          <a:p>
            <a:r>
              <a:rPr lang="en-US" dirty="0"/>
              <a:t>If you approved </a:t>
            </a:r>
            <a:r>
              <a:rPr lang="en-US" dirty="0" smtClean="0"/>
              <a:t>her </a:t>
            </a:r>
            <a:r>
              <a:rPr lang="en-US" dirty="0"/>
              <a:t>PJ, what would you adjust?</a:t>
            </a:r>
          </a:p>
          <a:p>
            <a:endParaRPr lang="en-US" dirty="0"/>
          </a:p>
          <a:p>
            <a:endParaRPr lang="en-US" dirty="0"/>
          </a:p>
        </p:txBody>
      </p:sp>
    </p:spTree>
    <p:extLst>
      <p:ext uri="{BB962C8B-B14F-4D97-AF65-F5344CB8AC3E}">
        <p14:creationId xmlns:p14="http://schemas.microsoft.com/office/powerpoint/2010/main" val="3573762113"/>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BD9101-74AF-A586-8047-815253F657F3}"/>
              </a:ext>
            </a:extLst>
          </p:cNvPr>
          <p:cNvSpPr>
            <a:spLocks noGrp="1"/>
          </p:cNvSpPr>
          <p:nvPr>
            <p:ph type="title"/>
          </p:nvPr>
        </p:nvSpPr>
        <p:spPr/>
        <p:txBody>
          <a:bodyPr/>
          <a:lstStyle/>
          <a:p>
            <a:r>
              <a:rPr lang="en-US" dirty="0"/>
              <a:t>Sap Standards</a:t>
            </a:r>
          </a:p>
        </p:txBody>
      </p:sp>
      <p:graphicFrame>
        <p:nvGraphicFramePr>
          <p:cNvPr id="4" name="Content Placeholder 3">
            <a:extLst>
              <a:ext uri="{FF2B5EF4-FFF2-40B4-BE49-F238E27FC236}">
                <a16:creationId xmlns="" xmlns:a16="http://schemas.microsoft.com/office/drawing/2014/main" id="{F9C77E4D-DFDB-90F6-6025-0BE6B55FE14D}"/>
              </a:ext>
            </a:extLst>
          </p:cNvPr>
          <p:cNvGraphicFramePr>
            <a:graphicFrameLocks noGrp="1"/>
          </p:cNvGraphicFramePr>
          <p:nvPr>
            <p:ph idx="1"/>
            <p:extLst>
              <p:ext uri="{D42A27DB-BD31-4B8C-83A1-F6EECF244321}">
                <p14:modId xmlns:p14="http://schemas.microsoft.com/office/powerpoint/2010/main" val="2974534560"/>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094650"/>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65F846-5688-EA77-2542-C2CCB130D94E}"/>
              </a:ext>
            </a:extLst>
          </p:cNvPr>
          <p:cNvSpPr>
            <a:spLocks noGrp="1"/>
          </p:cNvSpPr>
          <p:nvPr>
            <p:ph type="title"/>
          </p:nvPr>
        </p:nvSpPr>
        <p:spPr/>
        <p:txBody>
          <a:bodyPr/>
          <a:lstStyle/>
          <a:p>
            <a:r>
              <a:rPr lang="en-US" dirty="0"/>
              <a:t>What’s the Law on PJ?</a:t>
            </a:r>
          </a:p>
        </p:txBody>
      </p:sp>
      <p:sp>
        <p:nvSpPr>
          <p:cNvPr id="3" name="Content Placeholder 2">
            <a:extLst>
              <a:ext uri="{FF2B5EF4-FFF2-40B4-BE49-F238E27FC236}">
                <a16:creationId xmlns="" xmlns:a16="http://schemas.microsoft.com/office/drawing/2014/main" id="{4B09B178-BD9F-C8D0-8AF6-CF1DC140E18E}"/>
              </a:ext>
            </a:extLst>
          </p:cNvPr>
          <p:cNvSpPr>
            <a:spLocks noGrp="1"/>
          </p:cNvSpPr>
          <p:nvPr>
            <p:ph idx="1"/>
          </p:nvPr>
        </p:nvSpPr>
        <p:spPr/>
        <p:txBody>
          <a:bodyPr/>
          <a:lstStyle/>
          <a:p>
            <a:pPr algn="l"/>
            <a:r>
              <a:rPr lang="en-US" sz="1800" b="0" i="0" u="none" strike="noStrike" baseline="0" dirty="0">
                <a:latin typeface="Arial" panose="020B0604020202020204" pitchFamily="34" charset="0"/>
              </a:rPr>
              <a:t>HEA Section 479A establishes authority for the financial aid administrator to exercise professional judgment (PJ) discretion to make adjustments on a case-by-case basis in a number of areas when an applicant, parent, or spouse has special or unusual circumstances</a:t>
            </a:r>
            <a:r>
              <a:rPr lang="en-US" sz="1800" b="0" i="0" u="none" strike="noStrike" baseline="0" dirty="0" smtClean="0">
                <a:latin typeface="Arial" panose="020B0604020202020204" pitchFamily="34" charset="0"/>
              </a:rPr>
              <a:t>.</a:t>
            </a:r>
          </a:p>
          <a:p>
            <a:pPr algn="l"/>
            <a:endParaRPr lang="en-US" sz="1800" b="0" i="0" u="none" strike="noStrike" baseline="0" dirty="0">
              <a:latin typeface="Arial" panose="020B0604020202020204" pitchFamily="34" charset="0"/>
            </a:endParaRPr>
          </a:p>
          <a:p>
            <a:pPr algn="l"/>
            <a:r>
              <a:rPr lang="en-US" sz="1800" dirty="0">
                <a:latin typeface="Arial" panose="020B0604020202020204" pitchFamily="34" charset="0"/>
              </a:rPr>
              <a:t>The FAFSA Simplification Act prohibits institutions from maintaining a policy of denying all PJ requests.  Institutions must have a published policy on PJ including;</a:t>
            </a:r>
          </a:p>
          <a:p>
            <a:pPr lvl="1"/>
            <a:r>
              <a:rPr lang="en-US" sz="1600" dirty="0">
                <a:latin typeface="Arial" panose="020B0604020202020204" pitchFamily="34" charset="0"/>
              </a:rPr>
              <a:t>Provisional independent status  </a:t>
            </a:r>
          </a:p>
          <a:p>
            <a:pPr lvl="1"/>
            <a:r>
              <a:rPr lang="en-US" sz="1600" dirty="0">
                <a:latin typeface="Arial" panose="020B0604020202020204" pitchFamily="34" charset="0"/>
              </a:rPr>
              <a:t>Dependency overrides in subsequent award years</a:t>
            </a:r>
          </a:p>
          <a:p>
            <a:pPr lvl="1"/>
            <a:r>
              <a:rPr lang="en-US" sz="1600" dirty="0">
                <a:latin typeface="Arial" panose="020B0604020202020204" pitchFamily="34" charset="0"/>
              </a:rPr>
              <a:t>Dependent students and unsubsidized loan changes</a:t>
            </a:r>
          </a:p>
          <a:p>
            <a:pPr lvl="1"/>
            <a:r>
              <a:rPr lang="en-US" sz="1600" dirty="0">
                <a:latin typeface="Arial" panose="020B0604020202020204" pitchFamily="34" charset="0"/>
              </a:rPr>
              <a:t>Acceptable documentation</a:t>
            </a:r>
          </a:p>
          <a:p>
            <a:pPr lvl="1"/>
            <a:r>
              <a:rPr lang="en-US" sz="1600" dirty="0">
                <a:latin typeface="Arial" panose="020B0604020202020204" pitchFamily="34" charset="0"/>
              </a:rPr>
              <a:t>Specific examples of special circumstance</a:t>
            </a:r>
            <a:endParaRPr lang="en-US" dirty="0"/>
          </a:p>
        </p:txBody>
      </p:sp>
    </p:spTree>
    <p:extLst>
      <p:ext uri="{BB962C8B-B14F-4D97-AF65-F5344CB8AC3E}">
        <p14:creationId xmlns:p14="http://schemas.microsoft.com/office/powerpoint/2010/main" val="56891308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4835B6-CF6C-0E72-EDF3-4FA9437AF8C8}"/>
              </a:ext>
            </a:extLst>
          </p:cNvPr>
          <p:cNvSpPr>
            <a:spLocks noGrp="1"/>
          </p:cNvSpPr>
          <p:nvPr>
            <p:ph type="title"/>
          </p:nvPr>
        </p:nvSpPr>
        <p:spPr/>
        <p:txBody>
          <a:bodyPr/>
          <a:lstStyle/>
          <a:p>
            <a:r>
              <a:rPr lang="en-US" dirty="0"/>
              <a:t>Sap Appeals and PJ</a:t>
            </a:r>
          </a:p>
        </p:txBody>
      </p:sp>
      <p:sp>
        <p:nvSpPr>
          <p:cNvPr id="3" name="Content Placeholder 2">
            <a:extLst>
              <a:ext uri="{FF2B5EF4-FFF2-40B4-BE49-F238E27FC236}">
                <a16:creationId xmlns="" xmlns:a16="http://schemas.microsoft.com/office/drawing/2014/main" id="{4BE30E01-27A4-FEA5-5DF9-72383C4D1657}"/>
              </a:ext>
            </a:extLst>
          </p:cNvPr>
          <p:cNvSpPr>
            <a:spLocks noGrp="1"/>
          </p:cNvSpPr>
          <p:nvPr>
            <p:ph idx="1"/>
          </p:nvPr>
        </p:nvSpPr>
        <p:spPr/>
        <p:txBody>
          <a:bodyPr/>
          <a:lstStyle/>
          <a:p>
            <a:pPr marL="274320" lvl="0" indent="-274320">
              <a:spcBef>
                <a:spcPts val="600"/>
              </a:spcBef>
            </a:pPr>
            <a:r>
              <a:rPr lang="en-US" dirty="0"/>
              <a:t>Financial aid warning allows Title IV aid for one more payment period only</a:t>
            </a:r>
          </a:p>
          <a:p>
            <a:pPr marL="736283" lvl="1" indent="-274320">
              <a:spcBef>
                <a:spcPts val="600"/>
              </a:spcBef>
            </a:pPr>
            <a:r>
              <a:rPr lang="en-US" dirty="0"/>
              <a:t>Available only to schools that monitor SAP at the end of each payment period</a:t>
            </a:r>
          </a:p>
          <a:p>
            <a:pPr marL="274320" lvl="0" indent="-274320">
              <a:spcBef>
                <a:spcPts val="600"/>
              </a:spcBef>
            </a:pPr>
            <a:r>
              <a:rPr lang="en-US" dirty="0"/>
              <a:t>Options on successful appeal:</a:t>
            </a:r>
          </a:p>
          <a:p>
            <a:pPr lvl="1"/>
            <a:r>
              <a:rPr lang="en-US" dirty="0"/>
              <a:t>Financial aid probation status for one payment period if the student should be able to meet SAP standards by the end of the payment period; or</a:t>
            </a:r>
          </a:p>
          <a:p>
            <a:pPr lvl="1"/>
            <a:r>
              <a:rPr lang="en-US" dirty="0"/>
              <a:t>An academic plan under which the student can continue to receive Title IV aid as long as the student complies with the plan’s requirements</a:t>
            </a:r>
          </a:p>
          <a:p>
            <a:endParaRPr lang="en-US" dirty="0"/>
          </a:p>
        </p:txBody>
      </p:sp>
    </p:spTree>
    <p:extLst>
      <p:ext uri="{BB962C8B-B14F-4D97-AF65-F5344CB8AC3E}">
        <p14:creationId xmlns:p14="http://schemas.microsoft.com/office/powerpoint/2010/main" val="2877048592"/>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3F50B8-E300-7A0C-D134-017C6E318ACC}"/>
              </a:ext>
            </a:extLst>
          </p:cNvPr>
          <p:cNvSpPr>
            <a:spLocks noGrp="1"/>
          </p:cNvSpPr>
          <p:nvPr>
            <p:ph type="title"/>
          </p:nvPr>
        </p:nvSpPr>
        <p:spPr>
          <a:xfrm>
            <a:off x="206829" y="484632"/>
            <a:ext cx="11255828" cy="1609344"/>
          </a:xfrm>
        </p:spPr>
        <p:txBody>
          <a:bodyPr/>
          <a:lstStyle/>
          <a:p>
            <a:r>
              <a:rPr lang="en-US" dirty="0"/>
              <a:t>Financial Aid Probation or Academic Plan</a:t>
            </a:r>
          </a:p>
        </p:txBody>
      </p:sp>
      <p:grpSp>
        <p:nvGrpSpPr>
          <p:cNvPr id="5" name="Group 4">
            <a:extLst>
              <a:ext uri="{FF2B5EF4-FFF2-40B4-BE49-F238E27FC236}">
                <a16:creationId xmlns="" xmlns:a16="http://schemas.microsoft.com/office/drawing/2014/main" id="{6A0F68B4-4C2A-6808-8E0A-2301E114FCED}"/>
              </a:ext>
            </a:extLst>
          </p:cNvPr>
          <p:cNvGrpSpPr/>
          <p:nvPr/>
        </p:nvGrpSpPr>
        <p:grpSpPr>
          <a:xfrm>
            <a:off x="1839686" y="2329543"/>
            <a:ext cx="6994448" cy="1976971"/>
            <a:chOff x="457200" y="867745"/>
            <a:chExt cx="7121002" cy="2184400"/>
          </a:xfrm>
        </p:grpSpPr>
        <p:grpSp>
          <p:nvGrpSpPr>
            <p:cNvPr id="6" name="Group 5">
              <a:extLst>
                <a:ext uri="{FF2B5EF4-FFF2-40B4-BE49-F238E27FC236}">
                  <a16:creationId xmlns="" xmlns:a16="http://schemas.microsoft.com/office/drawing/2014/main" id="{1745763D-DE44-EB05-52F3-64E935221DB2}"/>
                </a:ext>
              </a:extLst>
            </p:cNvPr>
            <p:cNvGrpSpPr/>
            <p:nvPr/>
          </p:nvGrpSpPr>
          <p:grpSpPr>
            <a:xfrm>
              <a:off x="5344322" y="1066800"/>
              <a:ext cx="2233880" cy="873760"/>
              <a:chOff x="5585441" y="655320"/>
              <a:chExt cx="1780401" cy="873760"/>
            </a:xfrm>
          </p:grpSpPr>
          <p:sp>
            <p:nvSpPr>
              <p:cNvPr id="11" name="Rectangle: Rounded Corners 10">
                <a:extLst>
                  <a:ext uri="{FF2B5EF4-FFF2-40B4-BE49-F238E27FC236}">
                    <a16:creationId xmlns="" xmlns:a16="http://schemas.microsoft.com/office/drawing/2014/main" id="{056CCE95-10B9-EB27-C13B-B89946C20842}"/>
                  </a:ext>
                </a:extLst>
              </p:cNvPr>
              <p:cNvSpPr/>
              <p:nvPr/>
            </p:nvSpPr>
            <p:spPr>
              <a:xfrm>
                <a:off x="5585441" y="655320"/>
                <a:ext cx="1780401" cy="873760"/>
              </a:xfrm>
              <a:prstGeom prst="roundRect">
                <a:avLst/>
              </a:prstGeom>
              <a:solidFill>
                <a:srgbClr val="008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ectangle: Rounded Corners 4">
                <a:extLst>
                  <a:ext uri="{FF2B5EF4-FFF2-40B4-BE49-F238E27FC236}">
                    <a16:creationId xmlns="" xmlns:a16="http://schemas.microsoft.com/office/drawing/2014/main" id="{473298B0-EF32-4142-E245-22CDC3C6A039}"/>
                  </a:ext>
                </a:extLst>
              </p:cNvPr>
              <p:cNvSpPr txBox="1"/>
              <p:nvPr/>
            </p:nvSpPr>
            <p:spPr>
              <a:xfrm>
                <a:off x="5629273" y="697973"/>
                <a:ext cx="1695095" cy="7884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Meeting SAP requirements</a:t>
                </a:r>
              </a:p>
            </p:txBody>
          </p:sp>
        </p:grpSp>
        <p:sp>
          <p:nvSpPr>
            <p:cNvPr id="7" name="Rectangle: Rounded Corners 6">
              <a:extLst>
                <a:ext uri="{FF2B5EF4-FFF2-40B4-BE49-F238E27FC236}">
                  <a16:creationId xmlns="" xmlns:a16="http://schemas.microsoft.com/office/drawing/2014/main" id="{AF4823A7-2A17-25A6-CEB4-6938C7E63C9D}"/>
                </a:ext>
              </a:extLst>
            </p:cNvPr>
            <p:cNvSpPr/>
            <p:nvPr/>
          </p:nvSpPr>
          <p:spPr>
            <a:xfrm>
              <a:off x="5342088" y="2005379"/>
              <a:ext cx="2231136" cy="873760"/>
            </a:xfrm>
            <a:prstGeom prst="roundRect">
              <a:avLst/>
            </a:prstGeom>
            <a:solidFill>
              <a:srgbClr val="C00000"/>
            </a:solidFill>
            <a:ln w="25400" cap="flat" cmpd="sng" algn="ctr">
              <a:noFill/>
              <a:prstDash val="solid"/>
            </a:ln>
            <a:effectLst/>
          </p:spPr>
          <p:txBody>
            <a:bodyPr/>
            <a:lstStyle/>
            <a:p>
              <a:pPr algn="ctr"/>
              <a:r>
                <a:rPr lang="en-US" sz="2200" dirty="0">
                  <a:solidFill>
                    <a:prstClr val="white"/>
                  </a:solidFill>
                  <a:latin typeface="Arial" panose="020B0604020202020204" pitchFamily="34" charset="0"/>
                  <a:cs typeface="Arial" panose="020B0604020202020204" pitchFamily="34" charset="0"/>
                </a:rPr>
                <a:t>Academic plan or ineligible</a:t>
              </a:r>
            </a:p>
          </p:txBody>
        </p:sp>
        <p:sp>
          <p:nvSpPr>
            <p:cNvPr id="8" name="Arrow: Right 7">
              <a:extLst>
                <a:ext uri="{FF2B5EF4-FFF2-40B4-BE49-F238E27FC236}">
                  <a16:creationId xmlns="" xmlns:a16="http://schemas.microsoft.com/office/drawing/2014/main" id="{90E2678C-7389-A255-F1E9-FEC002A562FE}"/>
                </a:ext>
              </a:extLst>
            </p:cNvPr>
            <p:cNvSpPr/>
            <p:nvPr/>
          </p:nvSpPr>
          <p:spPr>
            <a:xfrm>
              <a:off x="4719481" y="2243687"/>
              <a:ext cx="601191" cy="436983"/>
            </a:xfrm>
            <a:prstGeom prst="rightArrow">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9" name="Diagram 8">
              <a:extLst>
                <a:ext uri="{FF2B5EF4-FFF2-40B4-BE49-F238E27FC236}">
                  <a16:creationId xmlns="" xmlns:a16="http://schemas.microsoft.com/office/drawing/2014/main" id="{D0655399-4EB4-42B6-E123-38436EE0CC79}"/>
                </a:ext>
              </a:extLst>
            </p:cNvPr>
            <p:cNvGraphicFramePr/>
            <p:nvPr/>
          </p:nvGraphicFramePr>
          <p:xfrm>
            <a:off x="457200" y="867745"/>
            <a:ext cx="4113926" cy="218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Arrow: Right 9">
              <a:extLst>
                <a:ext uri="{FF2B5EF4-FFF2-40B4-BE49-F238E27FC236}">
                  <a16:creationId xmlns="" xmlns:a16="http://schemas.microsoft.com/office/drawing/2014/main" id="{9A6930BB-4943-EDE7-6B26-E9AFAD88E31F}"/>
                </a:ext>
              </a:extLst>
            </p:cNvPr>
            <p:cNvSpPr/>
            <p:nvPr/>
          </p:nvSpPr>
          <p:spPr>
            <a:xfrm>
              <a:off x="4719481" y="1299545"/>
              <a:ext cx="601191" cy="436983"/>
            </a:xfrm>
            <a:prstGeom prst="rightArrow">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grpSp>
        <p:nvGrpSpPr>
          <p:cNvPr id="13" name="Group 12">
            <a:extLst>
              <a:ext uri="{FF2B5EF4-FFF2-40B4-BE49-F238E27FC236}">
                <a16:creationId xmlns="" xmlns:a16="http://schemas.microsoft.com/office/drawing/2014/main" id="{619590B6-186B-B834-E691-4BC9302382B2}"/>
              </a:ext>
            </a:extLst>
          </p:cNvPr>
          <p:cNvGrpSpPr/>
          <p:nvPr/>
        </p:nvGrpSpPr>
        <p:grpSpPr>
          <a:xfrm>
            <a:off x="1977578" y="4764025"/>
            <a:ext cx="6903959" cy="1869739"/>
            <a:chOff x="457200" y="867745"/>
            <a:chExt cx="7121002" cy="2184400"/>
          </a:xfrm>
        </p:grpSpPr>
        <p:grpSp>
          <p:nvGrpSpPr>
            <p:cNvPr id="14" name="Group 13">
              <a:extLst>
                <a:ext uri="{FF2B5EF4-FFF2-40B4-BE49-F238E27FC236}">
                  <a16:creationId xmlns="" xmlns:a16="http://schemas.microsoft.com/office/drawing/2014/main" id="{258489B1-90FB-7681-F293-BB861678B268}"/>
                </a:ext>
              </a:extLst>
            </p:cNvPr>
            <p:cNvGrpSpPr/>
            <p:nvPr/>
          </p:nvGrpSpPr>
          <p:grpSpPr>
            <a:xfrm>
              <a:off x="5344322" y="1066800"/>
              <a:ext cx="2233880" cy="873760"/>
              <a:chOff x="5585441" y="655320"/>
              <a:chExt cx="1780401" cy="873760"/>
            </a:xfrm>
          </p:grpSpPr>
          <p:sp>
            <p:nvSpPr>
              <p:cNvPr id="19" name="Rectangle: Rounded Corners 18">
                <a:extLst>
                  <a:ext uri="{FF2B5EF4-FFF2-40B4-BE49-F238E27FC236}">
                    <a16:creationId xmlns="" xmlns:a16="http://schemas.microsoft.com/office/drawing/2014/main" id="{2F4449DE-697B-29B0-C495-01A4364DD883}"/>
                  </a:ext>
                </a:extLst>
              </p:cNvPr>
              <p:cNvSpPr/>
              <p:nvPr/>
            </p:nvSpPr>
            <p:spPr>
              <a:xfrm>
                <a:off x="5585441" y="655320"/>
                <a:ext cx="1780401" cy="873760"/>
              </a:xfrm>
              <a:prstGeom prst="roundRect">
                <a:avLst/>
              </a:prstGeom>
              <a:solidFill>
                <a:srgbClr val="008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ectangle: Rounded Corners 4">
                <a:extLst>
                  <a:ext uri="{FF2B5EF4-FFF2-40B4-BE49-F238E27FC236}">
                    <a16:creationId xmlns="" xmlns:a16="http://schemas.microsoft.com/office/drawing/2014/main" id="{3F317AE4-F72A-5438-DEED-0FBED690D229}"/>
                  </a:ext>
                </a:extLst>
              </p:cNvPr>
              <p:cNvSpPr txBox="1"/>
              <p:nvPr/>
            </p:nvSpPr>
            <p:spPr>
              <a:xfrm>
                <a:off x="5629273" y="697973"/>
                <a:ext cx="1695095" cy="7884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Meeting plan requirements</a:t>
                </a:r>
              </a:p>
            </p:txBody>
          </p:sp>
        </p:grpSp>
        <p:sp>
          <p:nvSpPr>
            <p:cNvPr id="15" name="Rectangle: Rounded Corners 14">
              <a:extLst>
                <a:ext uri="{FF2B5EF4-FFF2-40B4-BE49-F238E27FC236}">
                  <a16:creationId xmlns="" xmlns:a16="http://schemas.microsoft.com/office/drawing/2014/main" id="{3A2CFB4B-CF11-4CAB-0F14-56DCA6F2715C}"/>
                </a:ext>
              </a:extLst>
            </p:cNvPr>
            <p:cNvSpPr/>
            <p:nvPr/>
          </p:nvSpPr>
          <p:spPr>
            <a:xfrm>
              <a:off x="5342088" y="2005379"/>
              <a:ext cx="2231136" cy="873760"/>
            </a:xfrm>
            <a:prstGeom prst="roundRect">
              <a:avLst/>
            </a:prstGeom>
            <a:solidFill>
              <a:srgbClr val="C00000"/>
            </a:solidFill>
            <a:ln w="25400" cap="flat" cmpd="sng" algn="ctr">
              <a:noFill/>
              <a:prstDash val="solid"/>
            </a:ln>
            <a:effectLst/>
          </p:spPr>
          <p:txBody>
            <a:bodyPr anchor="ctr"/>
            <a:lstStyle/>
            <a:p>
              <a:pPr algn="ctr"/>
              <a:r>
                <a:rPr lang="en-US" sz="2200" dirty="0">
                  <a:solidFill>
                    <a:prstClr val="white"/>
                  </a:solidFill>
                  <a:latin typeface="Arial" panose="020B0604020202020204" pitchFamily="34" charset="0"/>
                  <a:cs typeface="Arial" panose="020B0604020202020204" pitchFamily="34" charset="0"/>
                </a:rPr>
                <a:t>Ineligible</a:t>
              </a:r>
            </a:p>
          </p:txBody>
        </p:sp>
        <p:sp>
          <p:nvSpPr>
            <p:cNvPr id="16" name="Arrow: Right 15">
              <a:extLst>
                <a:ext uri="{FF2B5EF4-FFF2-40B4-BE49-F238E27FC236}">
                  <a16:creationId xmlns="" xmlns:a16="http://schemas.microsoft.com/office/drawing/2014/main" id="{5568373B-2182-941A-16AD-F9A0B7BAD52A}"/>
                </a:ext>
              </a:extLst>
            </p:cNvPr>
            <p:cNvSpPr/>
            <p:nvPr/>
          </p:nvSpPr>
          <p:spPr>
            <a:xfrm>
              <a:off x="4719481" y="2243687"/>
              <a:ext cx="601191" cy="436983"/>
            </a:xfrm>
            <a:prstGeom prst="rightArrow">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17" name="Diagram 16">
              <a:extLst>
                <a:ext uri="{FF2B5EF4-FFF2-40B4-BE49-F238E27FC236}">
                  <a16:creationId xmlns="" xmlns:a16="http://schemas.microsoft.com/office/drawing/2014/main" id="{E68BBA23-5795-9DC1-30EF-56C93388B45E}"/>
                </a:ext>
              </a:extLst>
            </p:cNvPr>
            <p:cNvGraphicFramePr/>
            <p:nvPr/>
          </p:nvGraphicFramePr>
          <p:xfrm>
            <a:off x="457200" y="867745"/>
            <a:ext cx="4113926" cy="2184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 name="Arrow: Right 17">
              <a:extLst>
                <a:ext uri="{FF2B5EF4-FFF2-40B4-BE49-F238E27FC236}">
                  <a16:creationId xmlns="" xmlns:a16="http://schemas.microsoft.com/office/drawing/2014/main" id="{CFC7DC5D-B491-B956-C531-014445C6514A}"/>
                </a:ext>
              </a:extLst>
            </p:cNvPr>
            <p:cNvSpPr/>
            <p:nvPr/>
          </p:nvSpPr>
          <p:spPr>
            <a:xfrm>
              <a:off x="4719481" y="1299545"/>
              <a:ext cx="601191" cy="436983"/>
            </a:xfrm>
            <a:prstGeom prst="rightArrow">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1" name="TextBox 20">
            <a:extLst>
              <a:ext uri="{FF2B5EF4-FFF2-40B4-BE49-F238E27FC236}">
                <a16:creationId xmlns="" xmlns:a16="http://schemas.microsoft.com/office/drawing/2014/main" id="{9E8F6DCB-2A76-B8AB-A5F6-A41E6769368E}"/>
              </a:ext>
            </a:extLst>
          </p:cNvPr>
          <p:cNvSpPr txBox="1"/>
          <p:nvPr/>
        </p:nvSpPr>
        <p:spPr>
          <a:xfrm>
            <a:off x="1839686" y="2007866"/>
            <a:ext cx="3480953" cy="461665"/>
          </a:xfrm>
          <a:prstGeom prst="rect">
            <a:avLst/>
          </a:prstGeom>
          <a:noFill/>
        </p:spPr>
        <p:txBody>
          <a:bodyPr wrap="none" rtlCol="0">
            <a:spAutoFit/>
          </a:bodyPr>
          <a:lstStyle/>
          <a:p>
            <a:r>
              <a:rPr lang="en-US" sz="2400" dirty="0"/>
              <a:t>Financial Aid Probation</a:t>
            </a:r>
          </a:p>
        </p:txBody>
      </p:sp>
      <p:sp>
        <p:nvSpPr>
          <p:cNvPr id="22" name="TextBox 21">
            <a:extLst>
              <a:ext uri="{FF2B5EF4-FFF2-40B4-BE49-F238E27FC236}">
                <a16:creationId xmlns="" xmlns:a16="http://schemas.microsoft.com/office/drawing/2014/main" id="{67403DD8-1103-516C-0A7A-AD429AE501E2}"/>
              </a:ext>
            </a:extLst>
          </p:cNvPr>
          <p:cNvSpPr txBox="1"/>
          <p:nvPr/>
        </p:nvSpPr>
        <p:spPr>
          <a:xfrm>
            <a:off x="1977578" y="4426486"/>
            <a:ext cx="2291012" cy="461665"/>
          </a:xfrm>
          <a:prstGeom prst="rect">
            <a:avLst/>
          </a:prstGeom>
          <a:noFill/>
        </p:spPr>
        <p:txBody>
          <a:bodyPr wrap="none" rtlCol="0">
            <a:spAutoFit/>
          </a:bodyPr>
          <a:lstStyle/>
          <a:p>
            <a:r>
              <a:rPr lang="en-US" sz="2400" dirty="0"/>
              <a:t>Academic Plan</a:t>
            </a:r>
          </a:p>
        </p:txBody>
      </p:sp>
    </p:spTree>
    <p:extLst>
      <p:ext uri="{BB962C8B-B14F-4D97-AF65-F5344CB8AC3E}">
        <p14:creationId xmlns:p14="http://schemas.microsoft.com/office/powerpoint/2010/main" val="372759415"/>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FSA Handbook</a:t>
            </a:r>
          </a:p>
          <a:p>
            <a:pPr lvl="1"/>
            <a:r>
              <a:rPr lang="en-US" dirty="0" smtClean="0"/>
              <a:t>Application and Verification Guide; Chapter 5</a:t>
            </a:r>
          </a:p>
          <a:p>
            <a:pPr lvl="1"/>
            <a:endParaRPr lang="en-US" dirty="0"/>
          </a:p>
          <a:p>
            <a:r>
              <a:rPr lang="en-US" dirty="0" smtClean="0"/>
              <a:t>Student Aid Reference Desk</a:t>
            </a:r>
          </a:p>
          <a:p>
            <a:endParaRPr lang="en-US" dirty="0"/>
          </a:p>
          <a:p>
            <a:r>
              <a:rPr lang="en-US" dirty="0"/>
              <a:t>Section 479A of the Higher Education Act of 1965 (HEA), as </a:t>
            </a:r>
            <a:r>
              <a:rPr lang="en-US" dirty="0" smtClean="0"/>
              <a:t>amended</a:t>
            </a:r>
          </a:p>
          <a:p>
            <a:endParaRPr lang="en-US" dirty="0"/>
          </a:p>
          <a:p>
            <a:r>
              <a:rPr lang="en-US" dirty="0" smtClean="0"/>
              <a:t>NASFAA </a:t>
            </a:r>
          </a:p>
          <a:p>
            <a:pPr lvl="1"/>
            <a:r>
              <a:rPr lang="en-US" dirty="0" smtClean="0"/>
              <a:t>Self-Study Guide</a:t>
            </a:r>
          </a:p>
          <a:p>
            <a:pPr lvl="1"/>
            <a:r>
              <a:rPr lang="en-US" dirty="0" err="1" smtClean="0"/>
              <a:t>AskRegs</a:t>
            </a:r>
            <a:endParaRPr lang="en-US" dirty="0" smtClean="0"/>
          </a:p>
          <a:p>
            <a:endParaRPr lang="en-US" dirty="0"/>
          </a:p>
        </p:txBody>
      </p:sp>
    </p:spTree>
    <p:extLst>
      <p:ext uri="{BB962C8B-B14F-4D97-AF65-F5344CB8AC3E}">
        <p14:creationId xmlns:p14="http://schemas.microsoft.com/office/powerpoint/2010/main" val="4050028339"/>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293659585"/>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a:t>
            </a:r>
            <a:r>
              <a:rPr lang="en-US" dirty="0" err="1" smtClean="0"/>
              <a:t>yoU</a:t>
            </a:r>
            <a:r>
              <a:rPr lang="en-US" dirty="0" smtClean="0"/>
              <a:t>!!</a:t>
            </a:r>
            <a:endParaRPr lang="en-US" dirty="0"/>
          </a:p>
        </p:txBody>
      </p:sp>
      <p:sp>
        <p:nvSpPr>
          <p:cNvPr id="5" name="Content Placeholder 4"/>
          <p:cNvSpPr>
            <a:spLocks noGrp="1"/>
          </p:cNvSpPr>
          <p:nvPr>
            <p:ph idx="1"/>
          </p:nvPr>
        </p:nvSpPr>
        <p:spPr/>
        <p:txBody>
          <a:bodyPr/>
          <a:lstStyle/>
          <a:p>
            <a:r>
              <a:rPr lang="en-US" dirty="0" smtClean="0"/>
              <a:t>Katie Malone, Financial Aid Director at </a:t>
            </a:r>
            <a:r>
              <a:rPr lang="en-US" dirty="0"/>
              <a:t>North Central Michigan </a:t>
            </a:r>
            <a:r>
              <a:rPr lang="en-US" dirty="0" smtClean="0"/>
              <a:t>College</a:t>
            </a:r>
          </a:p>
          <a:p>
            <a:pPr lvl="1"/>
            <a:r>
              <a:rPr lang="en-US" dirty="0"/>
              <a:t>kmalone@ncmich.edu</a:t>
            </a:r>
          </a:p>
          <a:p>
            <a:endParaRPr lang="en-US" dirty="0"/>
          </a:p>
          <a:p>
            <a:r>
              <a:rPr lang="en-US" dirty="0"/>
              <a:t>Allyson VanConant, Financial Aid Officer at Saginaw Chippewa Tribal College</a:t>
            </a:r>
          </a:p>
          <a:p>
            <a:pPr lvl="1"/>
            <a:r>
              <a:rPr lang="en-US" dirty="0" smtClean="0"/>
              <a:t>avanconant@sagchip.edu</a:t>
            </a:r>
            <a:endParaRPr lang="en-US" dirty="0"/>
          </a:p>
        </p:txBody>
      </p:sp>
    </p:spTree>
    <p:extLst>
      <p:ext uri="{BB962C8B-B14F-4D97-AF65-F5344CB8AC3E}">
        <p14:creationId xmlns:p14="http://schemas.microsoft.com/office/powerpoint/2010/main" val="3298913945"/>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43B5B5-19FD-4805-B017-09AB25B0A58F}"/>
              </a:ext>
            </a:extLst>
          </p:cNvPr>
          <p:cNvSpPr>
            <a:spLocks noGrp="1"/>
          </p:cNvSpPr>
          <p:nvPr>
            <p:ph type="title"/>
          </p:nvPr>
        </p:nvSpPr>
        <p:spPr>
          <a:xfrm>
            <a:off x="1069848" y="484631"/>
            <a:ext cx="10058400" cy="1855797"/>
          </a:xfrm>
        </p:spPr>
        <p:txBody>
          <a:bodyPr>
            <a:normAutofit fontScale="90000"/>
          </a:bodyPr>
          <a:lstStyle/>
          <a:p>
            <a:r>
              <a:rPr lang="en-US" dirty="0"/>
              <a:t>What’s the Difference between a correction, an update, and a PJ adjustment?</a:t>
            </a:r>
          </a:p>
        </p:txBody>
      </p:sp>
      <p:sp>
        <p:nvSpPr>
          <p:cNvPr id="3" name="Content Placeholder 2">
            <a:extLst>
              <a:ext uri="{FF2B5EF4-FFF2-40B4-BE49-F238E27FC236}">
                <a16:creationId xmlns="" xmlns:a16="http://schemas.microsoft.com/office/drawing/2014/main" id="{812447B2-D94D-966D-AE1C-BB64B9B487FD}"/>
              </a:ext>
            </a:extLst>
          </p:cNvPr>
          <p:cNvSpPr>
            <a:spLocks noGrp="1"/>
          </p:cNvSpPr>
          <p:nvPr>
            <p:ph idx="1"/>
          </p:nvPr>
        </p:nvSpPr>
        <p:spPr>
          <a:xfrm>
            <a:off x="1066800" y="2764971"/>
            <a:ext cx="10058400" cy="3831772"/>
          </a:xfrm>
        </p:spPr>
        <p:txBody>
          <a:bodyPr/>
          <a:lstStyle/>
          <a:p>
            <a:r>
              <a:rPr lang="en-US" b="0" i="0" dirty="0">
                <a:solidFill>
                  <a:srgbClr val="444444"/>
                </a:solidFill>
                <a:effectLst/>
                <a:latin typeface="Open Sans" panose="020B0606030504020204" pitchFamily="34" charset="0"/>
              </a:rPr>
              <a:t>Corrections: Corrections are changes to data elements that were incorrect at the time the FAFSA was filed. Corrections can be made by student or the school. Typically during verification errors can be found and corrected by the school via CPS.</a:t>
            </a:r>
          </a:p>
          <a:p>
            <a:r>
              <a:rPr lang="en-US" b="0" i="0" dirty="0">
                <a:solidFill>
                  <a:srgbClr val="444444"/>
                </a:solidFill>
                <a:effectLst/>
                <a:latin typeface="Open Sans" panose="020B0606030504020204" pitchFamily="34" charset="0"/>
              </a:rPr>
              <a:t>Updates: Updates are changes to data elements that were correct at the time of application, but changed since the FAFSA was filed. Updates are allowable only under very specific circumstances related to dependency status, number in household (household size), number in college, and marital status. </a:t>
            </a:r>
          </a:p>
          <a:p>
            <a:r>
              <a:rPr lang="en-US" b="0" i="0" dirty="0">
                <a:solidFill>
                  <a:srgbClr val="444444"/>
                </a:solidFill>
                <a:effectLst/>
                <a:latin typeface="Open Sans" panose="020B0606030504020204" pitchFamily="34" charset="0"/>
              </a:rPr>
              <a:t>Professional Judgment (PJ) Adjustments: Changes made to FAFSA data elements by an FAA exercising the PJ authority are called adjustments. Decisions are made on a case-by-case basis and must be thoroughly documented in the student's file.</a:t>
            </a:r>
            <a:endParaRPr lang="en-US" dirty="0"/>
          </a:p>
        </p:txBody>
      </p:sp>
    </p:spTree>
    <p:extLst>
      <p:ext uri="{BB962C8B-B14F-4D97-AF65-F5344CB8AC3E}">
        <p14:creationId xmlns:p14="http://schemas.microsoft.com/office/powerpoint/2010/main" val="2705814223"/>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D9C28C-CA05-AA7C-CA4B-D31903FB25AD}"/>
              </a:ext>
            </a:extLst>
          </p:cNvPr>
          <p:cNvSpPr>
            <a:spLocks noGrp="1"/>
          </p:cNvSpPr>
          <p:nvPr>
            <p:ph type="title"/>
          </p:nvPr>
        </p:nvSpPr>
        <p:spPr>
          <a:xfrm>
            <a:off x="121994" y="0"/>
            <a:ext cx="10058400" cy="1609344"/>
          </a:xfrm>
        </p:spPr>
        <p:txBody>
          <a:bodyPr/>
          <a:lstStyle/>
          <a:p>
            <a:r>
              <a:rPr lang="en-US" dirty="0"/>
              <a:t>PJ Policies and Procedures</a:t>
            </a:r>
          </a:p>
        </p:txBody>
      </p:sp>
      <p:graphicFrame>
        <p:nvGraphicFramePr>
          <p:cNvPr id="4" name="Content Placeholder 3">
            <a:extLst>
              <a:ext uri="{FF2B5EF4-FFF2-40B4-BE49-F238E27FC236}">
                <a16:creationId xmlns="" xmlns:a16="http://schemas.microsoft.com/office/drawing/2014/main" id="{804094A3-19FC-4E61-3BB2-F6F9CC2882FC}"/>
              </a:ext>
            </a:extLst>
          </p:cNvPr>
          <p:cNvGraphicFramePr>
            <a:graphicFrameLocks noGrp="1" noChangeAspect="1"/>
          </p:cNvGraphicFramePr>
          <p:nvPr>
            <p:ph idx="1"/>
            <p:extLst>
              <p:ext uri="{D42A27DB-BD31-4B8C-83A1-F6EECF244321}">
                <p14:modId xmlns:p14="http://schemas.microsoft.com/office/powerpoint/2010/main" val="3986041674"/>
              </p:ext>
            </p:extLst>
          </p:nvPr>
        </p:nvGraphicFramePr>
        <p:xfrm>
          <a:off x="0" y="1815196"/>
          <a:ext cx="12192000" cy="4390087"/>
        </p:xfrm>
        <a:graphic>
          <a:graphicData uri="http://schemas.openxmlformats.org/presentationml/2006/ole">
            <mc:AlternateContent xmlns:mc="http://schemas.openxmlformats.org/markup-compatibility/2006">
              <mc:Choice xmlns:v="urn:schemas-microsoft-com:vml" Requires="v">
                <p:oleObj spid="_x0000_s1034" name="Presentation" r:id="rId3" imgW="3405976" imgH="1915828" progId="PowerPoint.Show.12">
                  <p:embed/>
                </p:oleObj>
              </mc:Choice>
              <mc:Fallback>
                <p:oleObj name="Presentation" r:id="rId3" imgW="3405976" imgH="1915828" progId="PowerPoint.Show.12">
                  <p:embed/>
                  <p:pic>
                    <p:nvPicPr>
                      <p:cNvPr id="4" name="Object 3"/>
                      <p:cNvPicPr/>
                      <p:nvPr/>
                    </p:nvPicPr>
                    <p:blipFill>
                      <a:blip r:embed="rId4"/>
                      <a:stretch>
                        <a:fillRect/>
                      </a:stretch>
                    </p:blipFill>
                    <p:spPr>
                      <a:xfrm>
                        <a:off x="0" y="1815196"/>
                        <a:ext cx="12192000" cy="4390087"/>
                      </a:xfrm>
                      <a:prstGeom prst="rect">
                        <a:avLst/>
                      </a:prstGeom>
                    </p:spPr>
                  </p:pic>
                </p:oleObj>
              </mc:Fallback>
            </mc:AlternateContent>
          </a:graphicData>
        </a:graphic>
      </p:graphicFrame>
      <p:sp>
        <p:nvSpPr>
          <p:cNvPr id="5" name="Rectangle 4">
            <a:extLst>
              <a:ext uri="{FF2B5EF4-FFF2-40B4-BE49-F238E27FC236}">
                <a16:creationId xmlns="" xmlns:a16="http://schemas.microsoft.com/office/drawing/2014/main" id="{B2B6FF02-D98F-7BAD-BCEC-5F440560AEAA}"/>
              </a:ext>
            </a:extLst>
          </p:cNvPr>
          <p:cNvSpPr/>
          <p:nvPr/>
        </p:nvSpPr>
        <p:spPr>
          <a:xfrm>
            <a:off x="1126272" y="1256526"/>
            <a:ext cx="2540620" cy="1938992"/>
          </a:xfrm>
          <a:prstGeom prst="rect">
            <a:avLst/>
          </a:prstGeom>
        </p:spPr>
        <p:txBody>
          <a:bodyPr wrap="square">
            <a:spAutoFit/>
          </a:bodyPr>
          <a:lstStyle/>
          <a:p>
            <a:pPr algn="ctr">
              <a:spcBef>
                <a:spcPts val="1500"/>
              </a:spcBef>
            </a:pPr>
            <a:r>
              <a:rPr lang="en-US" sz="2000" dirty="0">
                <a:latin typeface="Arial" panose="020B0604020202020204" pitchFamily="34" charset="0"/>
                <a:cs typeface="Arial" panose="020B0604020202020204" pitchFamily="34" charset="0"/>
              </a:rPr>
              <a:t>Framework and guidelines for identifying circumstances that may trigger a PJ review</a:t>
            </a:r>
          </a:p>
        </p:txBody>
      </p:sp>
      <p:sp>
        <p:nvSpPr>
          <p:cNvPr id="6" name="TextBox 5">
            <a:extLst>
              <a:ext uri="{FF2B5EF4-FFF2-40B4-BE49-F238E27FC236}">
                <a16:creationId xmlns="" xmlns:a16="http://schemas.microsoft.com/office/drawing/2014/main" id="{9FC45DE3-46B8-D0B8-F461-100FB301C4B2}"/>
              </a:ext>
            </a:extLst>
          </p:cNvPr>
          <p:cNvSpPr txBox="1"/>
          <p:nvPr/>
        </p:nvSpPr>
        <p:spPr>
          <a:xfrm>
            <a:off x="4419600" y="1919125"/>
            <a:ext cx="1676400" cy="707886"/>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Road map for FAA</a:t>
            </a:r>
          </a:p>
        </p:txBody>
      </p:sp>
      <p:sp>
        <p:nvSpPr>
          <p:cNvPr id="7" name="Rectangle 6">
            <a:extLst>
              <a:ext uri="{FF2B5EF4-FFF2-40B4-BE49-F238E27FC236}">
                <a16:creationId xmlns="" xmlns:a16="http://schemas.microsoft.com/office/drawing/2014/main" id="{6897278B-3444-DAEF-985C-D745CA5EFDD0}"/>
              </a:ext>
            </a:extLst>
          </p:cNvPr>
          <p:cNvSpPr/>
          <p:nvPr/>
        </p:nvSpPr>
        <p:spPr>
          <a:xfrm>
            <a:off x="6752658" y="2533799"/>
            <a:ext cx="2438400" cy="1323439"/>
          </a:xfrm>
          <a:prstGeom prst="rect">
            <a:avLst/>
          </a:prstGeom>
        </p:spPr>
        <p:txBody>
          <a:bodyPr wrap="square">
            <a:spAutoFit/>
          </a:bodyPr>
          <a:lstStyle/>
          <a:p>
            <a:pPr algn="ctr">
              <a:spcBef>
                <a:spcPts val="1500"/>
              </a:spcBef>
            </a:pPr>
            <a:r>
              <a:rPr lang="en-US" sz="2000" dirty="0">
                <a:latin typeface="Arial" panose="020B0604020202020204" pitchFamily="34" charset="0"/>
                <a:cs typeface="Arial" panose="020B0604020202020204" pitchFamily="34" charset="0"/>
              </a:rPr>
              <a:t>Provide examples of circumstances which may be considered</a:t>
            </a:r>
          </a:p>
        </p:txBody>
      </p:sp>
      <p:sp>
        <p:nvSpPr>
          <p:cNvPr id="8" name="Rectangle 7">
            <a:extLst>
              <a:ext uri="{FF2B5EF4-FFF2-40B4-BE49-F238E27FC236}">
                <a16:creationId xmlns="" xmlns:a16="http://schemas.microsoft.com/office/drawing/2014/main" id="{23130C93-5336-F026-8504-EED40E59960A}"/>
              </a:ext>
            </a:extLst>
          </p:cNvPr>
          <p:cNvSpPr/>
          <p:nvPr/>
        </p:nvSpPr>
        <p:spPr>
          <a:xfrm>
            <a:off x="10268234" y="3660309"/>
            <a:ext cx="1555475" cy="400110"/>
          </a:xfrm>
          <a:prstGeom prst="rect">
            <a:avLst/>
          </a:prstGeom>
        </p:spPr>
        <p:txBody>
          <a:bodyPr wrap="square">
            <a:spAutoFit/>
          </a:bodyPr>
          <a:lstStyle/>
          <a:p>
            <a:pPr algn="ctr">
              <a:spcBef>
                <a:spcPts val="1500"/>
              </a:spcBef>
            </a:pPr>
            <a:r>
              <a:rPr lang="en-US" sz="2000" dirty="0">
                <a:latin typeface="Arial" panose="020B0604020202020204" pitchFamily="34" charset="0"/>
                <a:cs typeface="Arial" panose="020B0604020202020204" pitchFamily="34" charset="0"/>
              </a:rPr>
              <a:t>In writing</a:t>
            </a:r>
          </a:p>
        </p:txBody>
      </p:sp>
    </p:spTree>
    <p:extLst>
      <p:ext uri="{BB962C8B-B14F-4D97-AF65-F5344CB8AC3E}">
        <p14:creationId xmlns:p14="http://schemas.microsoft.com/office/powerpoint/2010/main" val="47084408"/>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6C5102-4EB2-9BD9-9730-3404C3F8589B}"/>
              </a:ext>
            </a:extLst>
          </p:cNvPr>
          <p:cNvSpPr>
            <a:spLocks noGrp="1"/>
          </p:cNvSpPr>
          <p:nvPr>
            <p:ph type="title"/>
          </p:nvPr>
        </p:nvSpPr>
        <p:spPr/>
        <p:txBody>
          <a:bodyPr/>
          <a:lstStyle/>
          <a:p>
            <a:r>
              <a:rPr lang="en-US" dirty="0"/>
              <a:t>Who is Responsible for PJ Decisions?</a:t>
            </a:r>
          </a:p>
        </p:txBody>
      </p:sp>
      <p:sp>
        <p:nvSpPr>
          <p:cNvPr id="3" name="Content Placeholder 2">
            <a:extLst>
              <a:ext uri="{FF2B5EF4-FFF2-40B4-BE49-F238E27FC236}">
                <a16:creationId xmlns="" xmlns:a16="http://schemas.microsoft.com/office/drawing/2014/main" id="{75C8EE10-EE07-EA3A-37EF-DB6868AAED8F}"/>
              </a:ext>
            </a:extLst>
          </p:cNvPr>
          <p:cNvSpPr>
            <a:spLocks noGrp="1"/>
          </p:cNvSpPr>
          <p:nvPr>
            <p:ph idx="1"/>
          </p:nvPr>
        </p:nvSpPr>
        <p:spPr/>
        <p:txBody>
          <a:bodyPr/>
          <a:lstStyle/>
          <a:p>
            <a:r>
              <a:rPr lang="en-US" b="0" i="0" dirty="0">
                <a:solidFill>
                  <a:srgbClr val="444444"/>
                </a:solidFill>
                <a:effectLst/>
                <a:latin typeface="Open Sans" panose="020B0606030504020204" pitchFamily="34" charset="0"/>
              </a:rPr>
              <a:t>School officials, the FAA, are the professionals empowered to exercise PJ on their campus. Some schools have one FAA assigned who performs the task others may allow all FAAs to process a PJ </a:t>
            </a:r>
            <a:r>
              <a:rPr lang="en-US" b="0" i="0" dirty="0" smtClean="0">
                <a:solidFill>
                  <a:srgbClr val="444444"/>
                </a:solidFill>
                <a:effectLst/>
                <a:latin typeface="Open Sans" panose="020B0606030504020204" pitchFamily="34" charset="0"/>
              </a:rPr>
              <a:t>request</a:t>
            </a:r>
          </a:p>
          <a:p>
            <a:endParaRPr lang="en-US" b="0" i="0" dirty="0">
              <a:solidFill>
                <a:srgbClr val="444444"/>
              </a:solidFill>
              <a:effectLst/>
              <a:latin typeface="Open Sans" panose="020B0606030504020204" pitchFamily="34" charset="0"/>
            </a:endParaRPr>
          </a:p>
          <a:p>
            <a:r>
              <a:rPr lang="en-US" b="0" i="0" dirty="0">
                <a:solidFill>
                  <a:srgbClr val="444444"/>
                </a:solidFill>
                <a:effectLst/>
                <a:latin typeface="Open Sans" panose="020B0606030504020204" pitchFamily="34" charset="0"/>
              </a:rPr>
              <a:t>KEY: PJ decisions should be made on a case-by-case basis and based on special circumstances which must be documented in the student's file.</a:t>
            </a:r>
            <a:endParaRPr lang="en-US" dirty="0"/>
          </a:p>
        </p:txBody>
      </p:sp>
    </p:spTree>
    <p:extLst>
      <p:ext uri="{BB962C8B-B14F-4D97-AF65-F5344CB8AC3E}">
        <p14:creationId xmlns:p14="http://schemas.microsoft.com/office/powerpoint/2010/main" val="1011533640"/>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DF445B-5CA5-841B-04A6-20BD57CA2654}"/>
              </a:ext>
            </a:extLst>
          </p:cNvPr>
          <p:cNvSpPr>
            <a:spLocks noGrp="1"/>
          </p:cNvSpPr>
          <p:nvPr>
            <p:ph type="title"/>
          </p:nvPr>
        </p:nvSpPr>
        <p:spPr/>
        <p:txBody>
          <a:bodyPr/>
          <a:lstStyle/>
          <a:p>
            <a:r>
              <a:rPr lang="en-US" dirty="0"/>
              <a:t>All FAAs Should Ask</a:t>
            </a:r>
          </a:p>
        </p:txBody>
      </p:sp>
      <p:graphicFrame>
        <p:nvGraphicFramePr>
          <p:cNvPr id="4" name="Content Placeholder 3">
            <a:extLst>
              <a:ext uri="{FF2B5EF4-FFF2-40B4-BE49-F238E27FC236}">
                <a16:creationId xmlns="" xmlns:a16="http://schemas.microsoft.com/office/drawing/2014/main" id="{4084BBBB-73BA-2EC3-10DE-8F64B480F7D9}"/>
              </a:ext>
            </a:extLst>
          </p:cNvPr>
          <p:cNvGraphicFramePr>
            <a:graphicFrameLocks noGrp="1"/>
          </p:cNvGraphicFramePr>
          <p:nvPr>
            <p:ph idx="1"/>
            <p:extLst>
              <p:ext uri="{D42A27DB-BD31-4B8C-83A1-F6EECF244321}">
                <p14:modId xmlns:p14="http://schemas.microsoft.com/office/powerpoint/2010/main" val="1527925837"/>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5503643"/>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EBA333-4671-3411-E1B1-79055E8F4685}"/>
              </a:ext>
            </a:extLst>
          </p:cNvPr>
          <p:cNvSpPr>
            <a:spLocks noGrp="1"/>
          </p:cNvSpPr>
          <p:nvPr>
            <p:ph type="title"/>
          </p:nvPr>
        </p:nvSpPr>
        <p:spPr>
          <a:xfrm>
            <a:off x="286077" y="201603"/>
            <a:ext cx="10058400" cy="1609344"/>
          </a:xfrm>
        </p:spPr>
        <p:txBody>
          <a:bodyPr/>
          <a:lstStyle/>
          <a:p>
            <a:r>
              <a:rPr lang="en-US" dirty="0" err="1"/>
              <a:t>Pj</a:t>
            </a:r>
            <a:r>
              <a:rPr lang="en-US" dirty="0"/>
              <a:t> Can be used to:</a:t>
            </a:r>
          </a:p>
        </p:txBody>
      </p:sp>
      <p:graphicFrame>
        <p:nvGraphicFramePr>
          <p:cNvPr id="4" name="Content Placeholder 3">
            <a:extLst>
              <a:ext uri="{FF2B5EF4-FFF2-40B4-BE49-F238E27FC236}">
                <a16:creationId xmlns="" xmlns:a16="http://schemas.microsoft.com/office/drawing/2014/main" id="{73157CAD-A4A0-8383-11CC-40E05EAF0087}"/>
              </a:ext>
            </a:extLst>
          </p:cNvPr>
          <p:cNvGraphicFramePr>
            <a:graphicFrameLocks noGrp="1"/>
          </p:cNvGraphicFramePr>
          <p:nvPr>
            <p:ph idx="1"/>
            <p:extLst>
              <p:ext uri="{D42A27DB-BD31-4B8C-83A1-F6EECF244321}">
                <p14:modId xmlns:p14="http://schemas.microsoft.com/office/powerpoint/2010/main" val="1937053642"/>
              </p:ext>
            </p:extLst>
          </p:nvPr>
        </p:nvGraphicFramePr>
        <p:xfrm>
          <a:off x="503918" y="1810947"/>
          <a:ext cx="10058273" cy="473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366570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7E165B-ACE5-95BD-3E64-D77A340524E5}"/>
              </a:ext>
            </a:extLst>
          </p:cNvPr>
          <p:cNvSpPr>
            <a:spLocks noGrp="1"/>
          </p:cNvSpPr>
          <p:nvPr>
            <p:ph type="title"/>
          </p:nvPr>
        </p:nvSpPr>
        <p:spPr>
          <a:xfrm>
            <a:off x="373162" y="310460"/>
            <a:ext cx="10058400" cy="1609344"/>
          </a:xfrm>
        </p:spPr>
        <p:txBody>
          <a:bodyPr/>
          <a:lstStyle/>
          <a:p>
            <a:r>
              <a:rPr lang="en-US" dirty="0"/>
              <a:t>PJ Cannot be used to:</a:t>
            </a:r>
          </a:p>
        </p:txBody>
      </p:sp>
      <p:graphicFrame>
        <p:nvGraphicFramePr>
          <p:cNvPr id="4" name="Content Placeholder 3">
            <a:extLst>
              <a:ext uri="{FF2B5EF4-FFF2-40B4-BE49-F238E27FC236}">
                <a16:creationId xmlns="" xmlns:a16="http://schemas.microsoft.com/office/drawing/2014/main" id="{27A857C9-BC91-8186-CAB7-D773968B1016}"/>
              </a:ext>
            </a:extLst>
          </p:cNvPr>
          <p:cNvGraphicFramePr>
            <a:graphicFrameLocks noGrp="1"/>
          </p:cNvGraphicFramePr>
          <p:nvPr>
            <p:ph idx="1"/>
            <p:extLst>
              <p:ext uri="{D42A27DB-BD31-4B8C-83A1-F6EECF244321}">
                <p14:modId xmlns:p14="http://schemas.microsoft.com/office/powerpoint/2010/main" val="287394115"/>
              </p:ext>
            </p:extLst>
          </p:nvPr>
        </p:nvGraphicFramePr>
        <p:xfrm>
          <a:off x="1327186" y="1919804"/>
          <a:ext cx="8150352" cy="4552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7336851"/>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20CABD-A14E-91BC-678B-0CC20DE5E1CF}"/>
              </a:ext>
            </a:extLst>
          </p:cNvPr>
          <p:cNvSpPr>
            <a:spLocks noGrp="1"/>
          </p:cNvSpPr>
          <p:nvPr>
            <p:ph type="title"/>
          </p:nvPr>
        </p:nvSpPr>
        <p:spPr/>
        <p:txBody>
          <a:bodyPr/>
          <a:lstStyle/>
          <a:p>
            <a:r>
              <a:rPr lang="en-US" dirty="0" err="1"/>
              <a:t>Pj</a:t>
            </a:r>
            <a:r>
              <a:rPr lang="en-US" dirty="0"/>
              <a:t> Documentation Examples</a:t>
            </a:r>
          </a:p>
        </p:txBody>
      </p:sp>
      <p:sp>
        <p:nvSpPr>
          <p:cNvPr id="3" name="Content Placeholder 2">
            <a:extLst>
              <a:ext uri="{FF2B5EF4-FFF2-40B4-BE49-F238E27FC236}">
                <a16:creationId xmlns="" xmlns:a16="http://schemas.microsoft.com/office/drawing/2014/main" id="{02FD5BE5-B270-77AF-9B72-C3CA2A811000}"/>
              </a:ext>
            </a:extLst>
          </p:cNvPr>
          <p:cNvSpPr>
            <a:spLocks noGrp="1"/>
          </p:cNvSpPr>
          <p:nvPr>
            <p:ph idx="1"/>
          </p:nvPr>
        </p:nvSpPr>
        <p:spPr/>
        <p:txBody>
          <a:bodyPr/>
          <a:lstStyle/>
          <a:p>
            <a:r>
              <a:rPr lang="en-US" dirty="0"/>
              <a:t>Documentation will vary based on the reason for completing the PJ and may included, but not limited to:</a:t>
            </a:r>
          </a:p>
          <a:p>
            <a:pPr lvl="1"/>
            <a:r>
              <a:rPr lang="en-US" dirty="0"/>
              <a:t>Letter from the student</a:t>
            </a:r>
          </a:p>
          <a:p>
            <a:pPr lvl="1"/>
            <a:r>
              <a:rPr lang="en-US" dirty="0"/>
              <a:t>Letters from knowledgeable third parties</a:t>
            </a:r>
          </a:p>
          <a:p>
            <a:pPr lvl="1"/>
            <a:r>
              <a:rPr lang="en-US" dirty="0" smtClean="0"/>
              <a:t>Student/parent </a:t>
            </a:r>
            <a:r>
              <a:rPr lang="en-US" dirty="0"/>
              <a:t>tax return</a:t>
            </a:r>
          </a:p>
          <a:p>
            <a:pPr lvl="1"/>
            <a:r>
              <a:rPr lang="en-US" dirty="0" smtClean="0"/>
              <a:t>Documentation </a:t>
            </a:r>
            <a:r>
              <a:rPr lang="en-US" dirty="0"/>
              <a:t>of resources or in-kind support</a:t>
            </a:r>
          </a:p>
          <a:p>
            <a:pPr lvl="1"/>
            <a:r>
              <a:rPr lang="en-US" dirty="0"/>
              <a:t>Statement from parents/documentation of estrangement</a:t>
            </a:r>
          </a:p>
          <a:p>
            <a:pPr lvl="1"/>
            <a:r>
              <a:rPr lang="en-US" dirty="0"/>
              <a:t>Medical Bills</a:t>
            </a:r>
          </a:p>
          <a:p>
            <a:pPr lvl="1"/>
            <a:r>
              <a:rPr lang="en-US" dirty="0"/>
              <a:t>Documentation of expenses exceeding COA components</a:t>
            </a:r>
          </a:p>
          <a:p>
            <a:pPr lvl="1"/>
            <a:r>
              <a:rPr lang="en-US" dirty="0"/>
              <a:t>Obituary of relative of student</a:t>
            </a:r>
          </a:p>
          <a:p>
            <a:pPr lvl="1"/>
            <a:r>
              <a:rPr lang="en-US" dirty="0"/>
              <a:t>Documentation of Family difficulties such as divorce or illness</a:t>
            </a:r>
          </a:p>
        </p:txBody>
      </p:sp>
    </p:spTree>
    <p:extLst>
      <p:ext uri="{BB962C8B-B14F-4D97-AF65-F5344CB8AC3E}">
        <p14:creationId xmlns:p14="http://schemas.microsoft.com/office/powerpoint/2010/main" val="3265807835"/>
      </p:ext>
    </p:extLst>
  </p:cSld>
  <p:clrMapOvr>
    <a:masterClrMapping/>
  </p:clrMapOvr>
  <mc:AlternateContent xmlns:mc="http://schemas.openxmlformats.org/markup-compatibility/2006">
    <mc:Choice xmlns:p14="http://schemas.microsoft.com/office/powerpoint/2010/main" Requires="p14">
      <p:transition spd="slow" p14:dur="7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373</TotalTime>
  <Words>1202</Words>
  <Application>Microsoft Office PowerPoint</Application>
  <PresentationFormat>Widescreen</PresentationFormat>
  <Paragraphs>153</Paragraphs>
  <Slides>24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Open Sans</vt:lpstr>
      <vt:lpstr>Rockwell</vt:lpstr>
      <vt:lpstr>Rockwell Condensed</vt:lpstr>
      <vt:lpstr>Wingdings</vt:lpstr>
      <vt:lpstr>Wood Type</vt:lpstr>
      <vt:lpstr>Presentation</vt:lpstr>
      <vt:lpstr>Professional Judgement</vt:lpstr>
      <vt:lpstr>What’s the Law on PJ?</vt:lpstr>
      <vt:lpstr>What’s the Difference between a correction, an update, and a PJ adjustment?</vt:lpstr>
      <vt:lpstr>PJ Policies and Procedures</vt:lpstr>
      <vt:lpstr>Who is Responsible for PJ Decisions?</vt:lpstr>
      <vt:lpstr>All FAAs Should Ask</vt:lpstr>
      <vt:lpstr>Pj Can be used to:</vt:lpstr>
      <vt:lpstr>PJ Cannot be used to:</vt:lpstr>
      <vt:lpstr>Pj Documentation Examples</vt:lpstr>
      <vt:lpstr>Let's Practice! Case Scenario 1</vt:lpstr>
      <vt:lpstr>COA Adjustments</vt:lpstr>
      <vt:lpstr>Let's Practice! Case Scenario 2</vt:lpstr>
      <vt:lpstr>Need Analysis</vt:lpstr>
      <vt:lpstr>Alternative-Year Income</vt:lpstr>
      <vt:lpstr>Let's Practice! Case Scenario 3</vt:lpstr>
      <vt:lpstr>Dependency Status Documentation</vt:lpstr>
      <vt:lpstr>Dependency Override</vt:lpstr>
      <vt:lpstr>Let's Practice! Case Scenario 4</vt:lpstr>
      <vt:lpstr>Sap Standards</vt:lpstr>
      <vt:lpstr>Sap Appeals and PJ</vt:lpstr>
      <vt:lpstr>Financial Aid Probation or Academic Plan</vt:lpstr>
      <vt:lpstr>Resources</vt:lpstr>
      <vt:lpstr>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Judgement</dc:title>
  <dc:creator>Katie Malone</dc:creator>
  <cp:lastModifiedBy>Allyson VanConant</cp:lastModifiedBy>
  <cp:revision>10</cp:revision>
  <dcterms:created xsi:type="dcterms:W3CDTF">2023-04-03T20:06:55Z</dcterms:created>
  <dcterms:modified xsi:type="dcterms:W3CDTF">2023-04-07T17:23:28Z</dcterms:modified>
</cp:coreProperties>
</file>