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Lst>
  <p:sldSz cy="6858000" cx="9144000"/>
  <p:notesSz cx="7023100" cy="9309100"/>
  <p:embeddedFontLst>
    <p:embeddedFont>
      <p:font typeface="Amatic SC"/>
      <p:regular r:id="rId13"/>
      <p:bold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2932">
          <p15:clr>
            <a:srgbClr val="A4A3A4"/>
          </p15:clr>
        </p15:guide>
        <p15:guide id="2" pos="2212">
          <p15:clr>
            <a:srgbClr val="A4A3A4"/>
          </p15:clr>
        </p15:guide>
      </p15:notesGuideLst>
    </p:ext>
    <p:ext uri="GoogleSlidesCustomDataVersion2">
      <go:slidesCustomData xmlns:go="http://customooxmlschemas.google.com/" r:id="rId15" roundtripDataSignature="AMtx7mg0mzqAoe7FA8FgSgdXlQRPU+ljH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932" orient="horz"/>
        <p:guide pos="2212"/>
      </p:guideLst>
    </p:cSldViewPr>
  </p:notes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AmaticSC-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customschemas.google.com/relationships/presentationmetadata" Target="metadata"/><Relationship Id="rId14" Type="http://schemas.openxmlformats.org/officeDocument/2006/relationships/font" Target="fonts/AmaticSC-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43343" cy="465455"/>
          </a:xfrm>
          <a:prstGeom prst="rect">
            <a:avLst/>
          </a:prstGeom>
          <a:noFill/>
          <a:ln>
            <a:noFill/>
          </a:ln>
        </p:spPr>
        <p:txBody>
          <a:bodyPr anchorCtr="0" anchor="t" bIns="46650" lIns="93300" spcFirstLastPara="1" rIns="93300" wrap="square" tIns="4665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978132" y="0"/>
            <a:ext cx="3043343" cy="465455"/>
          </a:xfrm>
          <a:prstGeom prst="rect">
            <a:avLst/>
          </a:prstGeom>
          <a:noFill/>
          <a:ln>
            <a:noFill/>
          </a:ln>
        </p:spPr>
        <p:txBody>
          <a:bodyPr anchorCtr="0" anchor="t" bIns="46650" lIns="93300" spcFirstLastPara="1" rIns="93300" wrap="square" tIns="4665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184275" y="696913"/>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2310" y="4421823"/>
            <a:ext cx="5618480" cy="4189095"/>
          </a:xfrm>
          <a:prstGeom prst="rect">
            <a:avLst/>
          </a:prstGeom>
          <a:noFill/>
          <a:ln>
            <a:noFill/>
          </a:ln>
        </p:spPr>
        <p:txBody>
          <a:bodyPr anchorCtr="0" anchor="t" bIns="46650" lIns="93300" spcFirstLastPara="1" rIns="93300" wrap="square" tIns="46650">
            <a:norm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42029"/>
            <a:ext cx="3043343" cy="465455"/>
          </a:xfrm>
          <a:prstGeom prst="rect">
            <a:avLst/>
          </a:prstGeom>
          <a:noFill/>
          <a:ln>
            <a:noFill/>
          </a:ln>
        </p:spPr>
        <p:txBody>
          <a:bodyPr anchorCtr="0" anchor="b" bIns="46650" lIns="93300" spcFirstLastPara="1" rIns="93300" wrap="square" tIns="4665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978132" y="8842029"/>
            <a:ext cx="3043343" cy="465455"/>
          </a:xfrm>
          <a:prstGeom prst="rect">
            <a:avLst/>
          </a:prstGeom>
          <a:noFill/>
          <a:ln>
            <a:noFill/>
          </a:ln>
        </p:spPr>
        <p:txBody>
          <a:bodyPr anchorCtr="0" anchor="b" bIns="46650" lIns="93300" spcFirstLastPara="1" rIns="93300" wrap="square" tIns="4665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 name="Shape 20"/>
        <p:cNvGrpSpPr/>
        <p:nvPr/>
      </p:nvGrpSpPr>
      <p:grpSpPr>
        <a:xfrm>
          <a:off x="0" y="0"/>
          <a:ext cx="0" cy="0"/>
          <a:chOff x="0" y="0"/>
          <a:chExt cx="0" cy="0"/>
        </a:xfrm>
      </p:grpSpPr>
      <p:sp>
        <p:nvSpPr>
          <p:cNvPr id="21" name="Google Shape;21;p1:notes"/>
          <p:cNvSpPr/>
          <p:nvPr>
            <p:ph idx="2" type="sldImg"/>
          </p:nvPr>
        </p:nvSpPr>
        <p:spPr>
          <a:xfrm>
            <a:off x="1184275" y="696913"/>
            <a:ext cx="4654550" cy="34925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2" name="Google Shape;22;p1:notes"/>
          <p:cNvSpPr txBox="1"/>
          <p:nvPr>
            <p:ph idx="1" type="body"/>
          </p:nvPr>
        </p:nvSpPr>
        <p:spPr>
          <a:xfrm>
            <a:off x="702310" y="4421823"/>
            <a:ext cx="5618480" cy="4189095"/>
          </a:xfrm>
          <a:prstGeom prst="rect">
            <a:avLst/>
          </a:prstGeom>
          <a:noFill/>
          <a:ln>
            <a:noFill/>
          </a:ln>
        </p:spPr>
        <p:txBody>
          <a:bodyPr anchorCtr="0" anchor="t" bIns="46650" lIns="93300" spcFirstLastPara="1" rIns="93300" wrap="square" tIns="46650">
            <a:normAutofit/>
          </a:bodyPr>
          <a:lstStyle/>
          <a:p>
            <a:pPr indent="0" lvl="0" marL="0" rtl="0" algn="l">
              <a:lnSpc>
                <a:spcPct val="100000"/>
              </a:lnSpc>
              <a:spcBef>
                <a:spcPts val="0"/>
              </a:spcBef>
              <a:spcAft>
                <a:spcPts val="0"/>
              </a:spcAft>
              <a:buSzPts val="1400"/>
              <a:buNone/>
            </a:pPr>
            <a:r>
              <a:t/>
            </a:r>
            <a:endParaRPr/>
          </a:p>
        </p:txBody>
      </p:sp>
      <p:sp>
        <p:nvSpPr>
          <p:cNvPr id="23" name="Google Shape;23;p1:notes"/>
          <p:cNvSpPr txBox="1"/>
          <p:nvPr>
            <p:ph idx="3" type="hdr"/>
          </p:nvPr>
        </p:nvSpPr>
        <p:spPr>
          <a:xfrm>
            <a:off x="0" y="0"/>
            <a:ext cx="3043343" cy="465455"/>
          </a:xfrm>
          <a:prstGeom prst="rect">
            <a:avLst/>
          </a:prstGeom>
          <a:noFill/>
          <a:ln>
            <a:noFill/>
          </a:ln>
        </p:spPr>
        <p:txBody>
          <a:bodyPr anchorCtr="0" anchor="t" bIns="46650" lIns="93300" spcFirstLastPara="1" rIns="93300" wrap="square" tIns="46650">
            <a:noAutofit/>
          </a:bodyPr>
          <a:lstStyle/>
          <a:p>
            <a:pPr indent="0" lvl="0" marL="0" marR="0" rtl="0" algn="l">
              <a:lnSpc>
                <a:spcPct val="100000"/>
              </a:lnSpc>
              <a:spcBef>
                <a:spcPts val="0"/>
              </a:spcBef>
              <a:spcAft>
                <a:spcPts val="0"/>
              </a:spcAft>
              <a:buSzPts val="1400"/>
              <a:buNone/>
            </a:pPr>
            <a:r>
              <a:t/>
            </a:r>
            <a:endParaRPr b="0" i="0" sz="1200" u="none" cap="none" strike="noStrike">
              <a:solidFill>
                <a:schemeClr val="dk1"/>
              </a:solidFill>
              <a:latin typeface="Calibri"/>
              <a:ea typeface="Calibri"/>
              <a:cs typeface="Calibri"/>
              <a:sym typeface="Calibri"/>
            </a:endParaRPr>
          </a:p>
        </p:txBody>
      </p:sp>
      <p:sp>
        <p:nvSpPr>
          <p:cNvPr id="24" name="Google Shape;24;p1:notes"/>
          <p:cNvSpPr txBox="1"/>
          <p:nvPr>
            <p:ph idx="10" type="dt"/>
          </p:nvPr>
        </p:nvSpPr>
        <p:spPr>
          <a:xfrm>
            <a:off x="3978132" y="0"/>
            <a:ext cx="3043343" cy="465455"/>
          </a:xfrm>
          <a:prstGeom prst="rect">
            <a:avLst/>
          </a:prstGeom>
          <a:noFill/>
          <a:ln>
            <a:noFill/>
          </a:ln>
        </p:spPr>
        <p:txBody>
          <a:bodyPr anchorCtr="0" anchor="t" bIns="46650" lIns="93300" spcFirstLastPara="1" rIns="93300" wrap="square" tIns="46650">
            <a:noAutofit/>
          </a:bodyPr>
          <a:lstStyle/>
          <a:p>
            <a:pPr indent="0" lvl="0" marL="0" marR="0" rtl="0" algn="r">
              <a:lnSpc>
                <a:spcPct val="100000"/>
              </a:lnSpc>
              <a:spcBef>
                <a:spcPts val="0"/>
              </a:spcBef>
              <a:spcAft>
                <a:spcPts val="0"/>
              </a:spcAft>
              <a:buSzPts val="1400"/>
              <a:buNone/>
            </a:pPr>
            <a:r>
              <a:rPr b="0" i="0" lang="en-US" sz="1200" u="none" cap="none" strike="noStrike">
                <a:solidFill>
                  <a:schemeClr val="dk1"/>
                </a:solidFill>
                <a:latin typeface="Calibri"/>
                <a:ea typeface="Calibri"/>
                <a:cs typeface="Calibri"/>
                <a:sym typeface="Calibri"/>
              </a:rPr>
              <a:t>1/18/2022 3:38 PM</a:t>
            </a:r>
            <a:endParaRPr b="0" i="0" sz="1200" u="none" cap="none" strike="noStrike">
              <a:solidFill>
                <a:schemeClr val="dk1"/>
              </a:solidFill>
              <a:latin typeface="Calibri"/>
              <a:ea typeface="Calibri"/>
              <a:cs typeface="Calibri"/>
              <a:sym typeface="Calibri"/>
            </a:endParaRPr>
          </a:p>
        </p:txBody>
      </p:sp>
      <p:sp>
        <p:nvSpPr>
          <p:cNvPr id="25" name="Google Shape;25;p1:notes"/>
          <p:cNvSpPr txBox="1"/>
          <p:nvPr>
            <p:ph idx="11" type="ftr"/>
          </p:nvPr>
        </p:nvSpPr>
        <p:spPr>
          <a:xfrm>
            <a:off x="0" y="8842029"/>
            <a:ext cx="6320790" cy="465455"/>
          </a:xfrm>
          <a:prstGeom prst="rect">
            <a:avLst/>
          </a:prstGeom>
          <a:noFill/>
          <a:ln>
            <a:noFill/>
          </a:ln>
        </p:spPr>
        <p:txBody>
          <a:bodyPr anchorCtr="0" anchor="b" bIns="46650" lIns="93300" spcFirstLastPara="1" rIns="93300" wrap="square" tIns="46650">
            <a:noAutofit/>
          </a:bodyPr>
          <a:lstStyle/>
          <a:p>
            <a:pPr indent="0" lvl="0" marL="0" marR="0" rtl="0" algn="l">
              <a:lnSpc>
                <a:spcPct val="100000"/>
              </a:lnSpc>
              <a:spcBef>
                <a:spcPts val="0"/>
              </a:spcBef>
              <a:spcAft>
                <a:spcPts val="0"/>
              </a:spcAft>
              <a:buSzPts val="1400"/>
              <a:buNone/>
            </a:pPr>
            <a:r>
              <a:rPr b="0" i="0" lang="en-US" sz="500" u="none" cap="none" strike="noStrike">
                <a:solidFill>
                  <a:srgbClr val="000000"/>
                </a:solidFill>
                <a:latin typeface="Calibri"/>
                <a:ea typeface="Calibri"/>
                <a:cs typeface="Calibri"/>
                <a:sym typeface="Calibri"/>
              </a:rPr>
              <a:t>© 2007 Microsoft Corporation. All rights reserved. Microsoft, Windows, Windows Vista and other product names are or may be registered trademarks and/or trademarks in the U.S. and/or other countries.</a:t>
            </a:r>
            <a:endParaRPr/>
          </a:p>
          <a:p>
            <a:pPr indent="0" lvl="0" marL="0" marR="0" rtl="0" algn="l">
              <a:lnSpc>
                <a:spcPct val="100000"/>
              </a:lnSpc>
              <a:spcBef>
                <a:spcPts val="0"/>
              </a:spcBef>
              <a:spcAft>
                <a:spcPts val="0"/>
              </a:spcAft>
              <a:buSzPts val="1400"/>
              <a:buNone/>
            </a:pPr>
            <a:r>
              <a:rPr b="0" i="0" lang="en-US" sz="500" u="none" cap="none" strike="noStrike">
                <a:solidFill>
                  <a:srgbClr val="000000"/>
                </a:solidFill>
                <a:latin typeface="Calibri"/>
                <a:ea typeface="Calibri"/>
                <a:cs typeface="Calibri"/>
                <a:sym typeface="Calibri"/>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b="0" i="0" lang="en-US" sz="500" u="none" cap="none" strike="noStrike">
                <a:solidFill>
                  <a:srgbClr val="000000"/>
                </a:solidFill>
                <a:latin typeface="Calibri"/>
                <a:ea typeface="Calibri"/>
                <a:cs typeface="Calibri"/>
                <a:sym typeface="Calibri"/>
              </a:rPr>
            </a:br>
            <a:r>
              <a:rPr b="0" i="0" lang="en-US" sz="500" u="none" cap="none" strike="noStrike">
                <a:solidFill>
                  <a:srgbClr val="000000"/>
                </a:solidFill>
                <a:latin typeface="Calibri"/>
                <a:ea typeface="Calibri"/>
                <a:cs typeface="Calibri"/>
                <a:sym typeface="Calibri"/>
              </a:rPr>
              <a:t>MICROSOFT MAKES NO WARRANTIES, EXPRESS, IMPLIED OR STATUTORY, AS TO THE INFORMATION IN THIS PRESENTATION.</a:t>
            </a:r>
            <a:endParaRPr/>
          </a:p>
          <a:p>
            <a:pPr indent="0" lvl="0" marL="0" marR="0" rtl="0" algn="l">
              <a:lnSpc>
                <a:spcPct val="100000"/>
              </a:lnSpc>
              <a:spcBef>
                <a:spcPts val="0"/>
              </a:spcBef>
              <a:spcAft>
                <a:spcPts val="0"/>
              </a:spcAft>
              <a:buSzPts val="1400"/>
              <a:buNone/>
            </a:pPr>
            <a:r>
              <a:t/>
            </a:r>
            <a:endParaRPr b="0" i="0" sz="500" u="none" cap="none" strike="noStrike">
              <a:solidFill>
                <a:schemeClr val="dk1"/>
              </a:solidFill>
              <a:latin typeface="Calibri"/>
              <a:ea typeface="Calibri"/>
              <a:cs typeface="Calibri"/>
              <a:sym typeface="Calibri"/>
            </a:endParaRPr>
          </a:p>
        </p:txBody>
      </p:sp>
      <p:sp>
        <p:nvSpPr>
          <p:cNvPr id="26" name="Google Shape;26;p1:notes"/>
          <p:cNvSpPr txBox="1"/>
          <p:nvPr>
            <p:ph idx="12" type="sldNum"/>
          </p:nvPr>
        </p:nvSpPr>
        <p:spPr>
          <a:xfrm>
            <a:off x="6320790" y="8842029"/>
            <a:ext cx="700685" cy="465455"/>
          </a:xfrm>
          <a:prstGeom prst="rect">
            <a:avLst/>
          </a:prstGeom>
          <a:noFill/>
          <a:ln>
            <a:noFill/>
          </a:ln>
        </p:spPr>
        <p:txBody>
          <a:bodyPr anchorCtr="0" anchor="b" bIns="46650" lIns="93300" spcFirstLastPara="1" rIns="93300" wrap="square" tIns="46650">
            <a:noAutofit/>
          </a:bodyPr>
          <a:lstStyle/>
          <a:p>
            <a:pPr indent="0" lvl="0" marL="0" marR="0" rtl="0" algn="r">
              <a:lnSpc>
                <a:spcPct val="100000"/>
              </a:lnSpc>
              <a:spcBef>
                <a:spcPts val="0"/>
              </a:spcBef>
              <a:spcAft>
                <a:spcPts val="0"/>
              </a:spcAft>
              <a:buSzPts val="1200"/>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 name="Shape 34"/>
        <p:cNvGrpSpPr/>
        <p:nvPr/>
      </p:nvGrpSpPr>
      <p:grpSpPr>
        <a:xfrm>
          <a:off x="0" y="0"/>
          <a:ext cx="0" cy="0"/>
          <a:chOff x="0" y="0"/>
          <a:chExt cx="0" cy="0"/>
        </a:xfrm>
      </p:grpSpPr>
      <p:sp>
        <p:nvSpPr>
          <p:cNvPr id="35" name="Google Shape;35;p2:notes"/>
          <p:cNvSpPr txBox="1"/>
          <p:nvPr>
            <p:ph idx="1" type="body"/>
          </p:nvPr>
        </p:nvSpPr>
        <p:spPr>
          <a:xfrm>
            <a:off x="702310" y="4421823"/>
            <a:ext cx="5618480" cy="4189095"/>
          </a:xfrm>
          <a:prstGeom prst="rect">
            <a:avLst/>
          </a:prstGeom>
          <a:noFill/>
          <a:ln>
            <a:noFill/>
          </a:ln>
        </p:spPr>
        <p:txBody>
          <a:bodyPr anchorCtr="0" anchor="t" bIns="46650" lIns="93300" spcFirstLastPara="1" rIns="93300" wrap="square" tIns="46650">
            <a:noAutofit/>
          </a:bodyPr>
          <a:lstStyle/>
          <a:p>
            <a:pPr indent="0" lvl="0" marL="0" rtl="0" algn="l">
              <a:lnSpc>
                <a:spcPct val="100000"/>
              </a:lnSpc>
              <a:spcBef>
                <a:spcPts val="360"/>
              </a:spcBef>
              <a:spcAft>
                <a:spcPts val="0"/>
              </a:spcAft>
              <a:buSzPts val="1400"/>
              <a:buNone/>
            </a:pPr>
            <a:r>
              <a:t/>
            </a:r>
            <a:endParaRPr/>
          </a:p>
        </p:txBody>
      </p:sp>
      <p:sp>
        <p:nvSpPr>
          <p:cNvPr id="36" name="Google Shape;36;p2:notes"/>
          <p:cNvSpPr/>
          <p:nvPr>
            <p:ph idx="2" type="sldImg"/>
          </p:nvPr>
        </p:nvSpPr>
        <p:spPr>
          <a:xfrm>
            <a:off x="1184275" y="696913"/>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 name="Shape 40"/>
        <p:cNvGrpSpPr/>
        <p:nvPr/>
      </p:nvGrpSpPr>
      <p:grpSpPr>
        <a:xfrm>
          <a:off x="0" y="0"/>
          <a:ext cx="0" cy="0"/>
          <a:chOff x="0" y="0"/>
          <a:chExt cx="0" cy="0"/>
        </a:xfrm>
      </p:grpSpPr>
      <p:sp>
        <p:nvSpPr>
          <p:cNvPr id="41" name="Google Shape;41;g2460606ca28_0_3:notes"/>
          <p:cNvSpPr txBox="1"/>
          <p:nvPr>
            <p:ph idx="1" type="body"/>
          </p:nvPr>
        </p:nvSpPr>
        <p:spPr>
          <a:xfrm>
            <a:off x="702310" y="4421823"/>
            <a:ext cx="5618400" cy="4189200"/>
          </a:xfrm>
          <a:prstGeom prst="rect">
            <a:avLst/>
          </a:prstGeom>
          <a:noFill/>
          <a:ln>
            <a:noFill/>
          </a:ln>
        </p:spPr>
        <p:txBody>
          <a:bodyPr anchorCtr="0" anchor="t" bIns="46650" lIns="93300" spcFirstLastPara="1" rIns="93300" wrap="square" tIns="46650">
            <a:noAutofit/>
          </a:bodyPr>
          <a:lstStyle/>
          <a:p>
            <a:pPr indent="0" lvl="0" marL="0" rtl="0" algn="l">
              <a:lnSpc>
                <a:spcPct val="100000"/>
              </a:lnSpc>
              <a:spcBef>
                <a:spcPts val="360"/>
              </a:spcBef>
              <a:spcAft>
                <a:spcPts val="0"/>
              </a:spcAft>
              <a:buSzPts val="1400"/>
              <a:buNone/>
            </a:pPr>
            <a:r>
              <a:t/>
            </a:r>
            <a:endParaRPr/>
          </a:p>
        </p:txBody>
      </p:sp>
      <p:sp>
        <p:nvSpPr>
          <p:cNvPr id="42" name="Google Shape;42;g2460606ca28_0_3:notes"/>
          <p:cNvSpPr/>
          <p:nvPr>
            <p:ph idx="2" type="sldImg"/>
          </p:nvPr>
        </p:nvSpPr>
        <p:spPr>
          <a:xfrm>
            <a:off x="1184275" y="696913"/>
            <a:ext cx="4654500" cy="3492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 name="Shape 46"/>
        <p:cNvGrpSpPr/>
        <p:nvPr/>
      </p:nvGrpSpPr>
      <p:grpSpPr>
        <a:xfrm>
          <a:off x="0" y="0"/>
          <a:ext cx="0" cy="0"/>
          <a:chOff x="0" y="0"/>
          <a:chExt cx="0" cy="0"/>
        </a:xfrm>
      </p:grpSpPr>
      <p:sp>
        <p:nvSpPr>
          <p:cNvPr id="47" name="Google Shape;47;g2460606ca28_0_8:notes"/>
          <p:cNvSpPr txBox="1"/>
          <p:nvPr>
            <p:ph idx="1" type="body"/>
          </p:nvPr>
        </p:nvSpPr>
        <p:spPr>
          <a:xfrm>
            <a:off x="702310" y="4421823"/>
            <a:ext cx="5618400" cy="4189200"/>
          </a:xfrm>
          <a:prstGeom prst="rect">
            <a:avLst/>
          </a:prstGeom>
          <a:noFill/>
          <a:ln>
            <a:noFill/>
          </a:ln>
        </p:spPr>
        <p:txBody>
          <a:bodyPr anchorCtr="0" anchor="t" bIns="46650" lIns="93300" spcFirstLastPara="1" rIns="93300" wrap="square" tIns="46650">
            <a:noAutofit/>
          </a:bodyPr>
          <a:lstStyle/>
          <a:p>
            <a:pPr indent="0" lvl="0" marL="0" rtl="0" algn="l">
              <a:lnSpc>
                <a:spcPct val="100000"/>
              </a:lnSpc>
              <a:spcBef>
                <a:spcPts val="360"/>
              </a:spcBef>
              <a:spcAft>
                <a:spcPts val="0"/>
              </a:spcAft>
              <a:buSzPts val="1400"/>
              <a:buNone/>
            </a:pPr>
            <a:r>
              <a:t/>
            </a:r>
            <a:endParaRPr/>
          </a:p>
        </p:txBody>
      </p:sp>
      <p:sp>
        <p:nvSpPr>
          <p:cNvPr id="48" name="Google Shape;48;g2460606ca28_0_8:notes"/>
          <p:cNvSpPr/>
          <p:nvPr>
            <p:ph idx="2" type="sldImg"/>
          </p:nvPr>
        </p:nvSpPr>
        <p:spPr>
          <a:xfrm>
            <a:off x="1184275" y="696913"/>
            <a:ext cx="4654500" cy="3492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2460606ca28_0_13:notes"/>
          <p:cNvSpPr txBox="1"/>
          <p:nvPr>
            <p:ph idx="1" type="body"/>
          </p:nvPr>
        </p:nvSpPr>
        <p:spPr>
          <a:xfrm>
            <a:off x="702310" y="4421823"/>
            <a:ext cx="5618400" cy="4189200"/>
          </a:xfrm>
          <a:prstGeom prst="rect">
            <a:avLst/>
          </a:prstGeom>
          <a:noFill/>
          <a:ln>
            <a:noFill/>
          </a:ln>
        </p:spPr>
        <p:txBody>
          <a:bodyPr anchorCtr="0" anchor="t" bIns="46650" lIns="93300" spcFirstLastPara="1" rIns="93300" wrap="square" tIns="46650">
            <a:noAutofit/>
          </a:bodyPr>
          <a:lstStyle/>
          <a:p>
            <a:pPr indent="0" lvl="0" marL="0" rtl="0" algn="l">
              <a:lnSpc>
                <a:spcPct val="100000"/>
              </a:lnSpc>
              <a:spcBef>
                <a:spcPts val="360"/>
              </a:spcBef>
              <a:spcAft>
                <a:spcPts val="0"/>
              </a:spcAft>
              <a:buSzPts val="1400"/>
              <a:buNone/>
            </a:pPr>
            <a:r>
              <a:t/>
            </a:r>
            <a:endParaRPr/>
          </a:p>
        </p:txBody>
      </p:sp>
      <p:sp>
        <p:nvSpPr>
          <p:cNvPr id="54" name="Google Shape;54;g2460606ca28_0_13:notes"/>
          <p:cNvSpPr/>
          <p:nvPr>
            <p:ph idx="2" type="sldImg"/>
          </p:nvPr>
        </p:nvSpPr>
        <p:spPr>
          <a:xfrm>
            <a:off x="1184275" y="696913"/>
            <a:ext cx="4654500" cy="3492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2460606ca28_0_18:notes"/>
          <p:cNvSpPr txBox="1"/>
          <p:nvPr>
            <p:ph idx="1" type="body"/>
          </p:nvPr>
        </p:nvSpPr>
        <p:spPr>
          <a:xfrm>
            <a:off x="702310" y="4421823"/>
            <a:ext cx="5618400" cy="4189200"/>
          </a:xfrm>
          <a:prstGeom prst="rect">
            <a:avLst/>
          </a:prstGeom>
          <a:noFill/>
          <a:ln>
            <a:noFill/>
          </a:ln>
        </p:spPr>
        <p:txBody>
          <a:bodyPr anchorCtr="0" anchor="t" bIns="46650" lIns="93300" spcFirstLastPara="1" rIns="93300" wrap="square" tIns="46650">
            <a:noAutofit/>
          </a:bodyPr>
          <a:lstStyle/>
          <a:p>
            <a:pPr indent="0" lvl="0" marL="0" rtl="0" algn="l">
              <a:lnSpc>
                <a:spcPct val="100000"/>
              </a:lnSpc>
              <a:spcBef>
                <a:spcPts val="360"/>
              </a:spcBef>
              <a:spcAft>
                <a:spcPts val="0"/>
              </a:spcAft>
              <a:buSzPts val="1400"/>
              <a:buNone/>
            </a:pPr>
            <a:r>
              <a:t/>
            </a:r>
            <a:endParaRPr/>
          </a:p>
        </p:txBody>
      </p:sp>
      <p:sp>
        <p:nvSpPr>
          <p:cNvPr id="60" name="Google Shape;60;g2460606ca28_0_18:notes"/>
          <p:cNvSpPr/>
          <p:nvPr>
            <p:ph idx="2" type="sldImg"/>
          </p:nvPr>
        </p:nvSpPr>
        <p:spPr>
          <a:xfrm>
            <a:off x="1184275" y="696913"/>
            <a:ext cx="4654500" cy="3492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460606ca28_0_23:notes"/>
          <p:cNvSpPr txBox="1"/>
          <p:nvPr>
            <p:ph idx="1" type="body"/>
          </p:nvPr>
        </p:nvSpPr>
        <p:spPr>
          <a:xfrm>
            <a:off x="702310" y="4421823"/>
            <a:ext cx="5618400" cy="4189200"/>
          </a:xfrm>
          <a:prstGeom prst="rect">
            <a:avLst/>
          </a:prstGeom>
          <a:noFill/>
          <a:ln>
            <a:noFill/>
          </a:ln>
        </p:spPr>
        <p:txBody>
          <a:bodyPr anchorCtr="0" anchor="t" bIns="46650" lIns="93300" spcFirstLastPara="1" rIns="93300" wrap="square" tIns="46650">
            <a:noAutofit/>
          </a:bodyPr>
          <a:lstStyle/>
          <a:p>
            <a:pPr indent="0" lvl="0" marL="0" rtl="0" algn="l">
              <a:lnSpc>
                <a:spcPct val="100000"/>
              </a:lnSpc>
              <a:spcBef>
                <a:spcPts val="360"/>
              </a:spcBef>
              <a:spcAft>
                <a:spcPts val="0"/>
              </a:spcAft>
              <a:buSzPts val="1400"/>
              <a:buNone/>
            </a:pPr>
            <a:r>
              <a:t/>
            </a:r>
            <a:endParaRPr/>
          </a:p>
        </p:txBody>
      </p:sp>
      <p:sp>
        <p:nvSpPr>
          <p:cNvPr id="66" name="Google Shape;66;g2460606ca28_0_23:notes"/>
          <p:cNvSpPr/>
          <p:nvPr>
            <p:ph idx="2" type="sldImg"/>
          </p:nvPr>
        </p:nvSpPr>
        <p:spPr>
          <a:xfrm>
            <a:off x="1184275" y="696913"/>
            <a:ext cx="4654500" cy="3492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pic>
        <p:nvPicPr>
          <p:cNvPr id="14" name="Google Shape;14;p14"/>
          <p:cNvPicPr preferRelativeResize="0"/>
          <p:nvPr/>
        </p:nvPicPr>
        <p:blipFill rotWithShape="1">
          <a:blip r:embed="rId2">
            <a:alphaModFix/>
          </a:blip>
          <a:srcRect b="0" l="0" r="0" t="0"/>
          <a:stretch/>
        </p:blipFill>
        <p:spPr>
          <a:xfrm>
            <a:off x="26988" y="9525"/>
            <a:ext cx="1924050" cy="1133475"/>
          </a:xfrm>
          <a:prstGeom prst="rect">
            <a:avLst/>
          </a:prstGeom>
          <a:noFill/>
          <a:ln>
            <a:noFill/>
          </a:ln>
        </p:spPr>
      </p:pic>
      <p:sp>
        <p:nvSpPr>
          <p:cNvPr id="15" name="Google Shape;15;p14"/>
          <p:cNvSpPr txBox="1"/>
          <p:nvPr>
            <p:ph type="ctrTitle"/>
          </p:nvPr>
        </p:nvSpPr>
        <p:spPr>
          <a:xfrm>
            <a:off x="730250" y="1905000"/>
            <a:ext cx="7681913" cy="1523495"/>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SzPts val="1400"/>
              <a:buNone/>
              <a:defRPr sz="54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6" name="Google Shape;16;p14"/>
          <p:cNvSpPr txBox="1"/>
          <p:nvPr>
            <p:ph idx="1" type="subTitle"/>
          </p:nvPr>
        </p:nvSpPr>
        <p:spPr>
          <a:xfrm>
            <a:off x="730249" y="4344988"/>
            <a:ext cx="7681913" cy="461665"/>
          </a:xfrm>
          <a:prstGeom prst="rect">
            <a:avLst/>
          </a:prstGeom>
          <a:noFill/>
          <a:ln>
            <a:noFill/>
          </a:ln>
        </p:spPr>
        <p:txBody>
          <a:bodyPr anchorCtr="0" anchor="t" bIns="0" lIns="0" spcFirstLastPara="1" rIns="0" wrap="square" tIns="0">
            <a:noAutofit/>
          </a:bodyPr>
          <a:lstStyle>
            <a:lvl1pPr lvl="0" algn="l">
              <a:lnSpc>
                <a:spcPct val="90000"/>
              </a:lnSpc>
              <a:spcBef>
                <a:spcPts val="0"/>
              </a:spcBef>
              <a:spcAft>
                <a:spcPts val="0"/>
              </a:spcAft>
              <a:buClr>
                <a:srgbClr val="888888"/>
              </a:buClr>
              <a:buSzPts val="3000"/>
              <a:buNone/>
              <a:defRPr>
                <a:solidFill>
                  <a:srgbClr val="888888"/>
                </a:solidFill>
              </a:defRPr>
            </a:lvl1pPr>
            <a:lvl2pPr lvl="1" algn="ctr">
              <a:lnSpc>
                <a:spcPct val="90000"/>
              </a:lnSpc>
              <a:spcBef>
                <a:spcPts val="560"/>
              </a:spcBef>
              <a:spcAft>
                <a:spcPts val="0"/>
              </a:spcAft>
              <a:buClr>
                <a:srgbClr val="888888"/>
              </a:buClr>
              <a:buSzPts val="2800"/>
              <a:buNone/>
              <a:defRPr>
                <a:solidFill>
                  <a:srgbClr val="888888"/>
                </a:solidFill>
              </a:defRPr>
            </a:lvl2pPr>
            <a:lvl3pPr lvl="2" algn="ctr">
              <a:lnSpc>
                <a:spcPct val="90000"/>
              </a:lnSpc>
              <a:spcBef>
                <a:spcPts val="480"/>
              </a:spcBef>
              <a:spcAft>
                <a:spcPts val="0"/>
              </a:spcAft>
              <a:buClr>
                <a:srgbClr val="888888"/>
              </a:buClr>
              <a:buSzPts val="2400"/>
              <a:buNone/>
              <a:defRPr>
                <a:solidFill>
                  <a:srgbClr val="888888"/>
                </a:solidFill>
              </a:defRPr>
            </a:lvl3pPr>
            <a:lvl4pPr lvl="3" algn="ctr">
              <a:lnSpc>
                <a:spcPct val="90000"/>
              </a:lnSpc>
              <a:spcBef>
                <a:spcPts val="480"/>
              </a:spcBef>
              <a:spcAft>
                <a:spcPts val="0"/>
              </a:spcAft>
              <a:buClr>
                <a:srgbClr val="888888"/>
              </a:buClr>
              <a:buSzPts val="2400"/>
              <a:buNone/>
              <a:defRPr>
                <a:solidFill>
                  <a:srgbClr val="888888"/>
                </a:solidFill>
              </a:defRPr>
            </a:lvl4pPr>
            <a:lvl5pPr lvl="4" algn="ctr">
              <a:lnSpc>
                <a:spcPct val="90000"/>
              </a:lnSpc>
              <a:spcBef>
                <a:spcPts val="480"/>
              </a:spcBef>
              <a:spcAft>
                <a:spcPts val="0"/>
              </a:spcAft>
              <a:buClr>
                <a:srgbClr val="888888"/>
              </a:buClr>
              <a:buSzPts val="24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Use for slides with Software Code">
  <p:cSld name="Use for slides with Software Code">
    <p:spTree>
      <p:nvGrpSpPr>
        <p:cNvPr id="17" name="Shape 17"/>
        <p:cNvGrpSpPr/>
        <p:nvPr/>
      </p:nvGrpSpPr>
      <p:grpSpPr>
        <a:xfrm>
          <a:off x="0" y="0"/>
          <a:ext cx="0" cy="0"/>
          <a:chOff x="0" y="0"/>
          <a:chExt cx="0" cy="0"/>
        </a:xfrm>
      </p:grpSpPr>
      <p:sp>
        <p:nvSpPr>
          <p:cNvPr id="18" name="Google Shape;18;p15"/>
          <p:cNvSpPr txBox="1"/>
          <p:nvPr>
            <p:ph type="title"/>
          </p:nvPr>
        </p:nvSpPr>
        <p:spPr>
          <a:xfrm>
            <a:off x="381000" y="230188"/>
            <a:ext cx="8382000" cy="665162"/>
          </a:xfrm>
          <a:prstGeom prst="rect">
            <a:avLst/>
          </a:prstGeom>
          <a:noFill/>
          <a:ln>
            <a:noFill/>
          </a:ln>
        </p:spPr>
        <p:txBody>
          <a:bodyPr anchorCtr="0" anchor="t" bIns="0" lIns="0" spcFirstLastPara="1" rIns="0" wrap="square" tIns="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9" name="Google Shape;19;p15"/>
          <p:cNvSpPr txBox="1"/>
          <p:nvPr>
            <p:ph idx="1" type="body"/>
          </p:nvPr>
        </p:nvSpPr>
        <p:spPr>
          <a:xfrm>
            <a:off x="722313" y="1905000"/>
            <a:ext cx="8040688" cy="2286000"/>
          </a:xfrm>
          <a:prstGeom prst="rect">
            <a:avLst/>
          </a:prstGeom>
          <a:noFill/>
          <a:ln>
            <a:noFill/>
          </a:ln>
        </p:spPr>
        <p:txBody>
          <a:bodyPr anchorCtr="0" anchor="t" bIns="0" lIns="0" spcFirstLastPara="1" rIns="0" wrap="square" tIns="0">
            <a:spAutoFit/>
          </a:bodyPr>
          <a:lstStyle>
            <a:lvl1pPr indent="-228600" lvl="0" marL="457200" algn="l">
              <a:lnSpc>
                <a:spcPct val="90000"/>
              </a:lnSpc>
              <a:spcBef>
                <a:spcPts val="600"/>
              </a:spcBef>
              <a:spcAft>
                <a:spcPts val="0"/>
              </a:spcAft>
              <a:buSzPts val="1400"/>
              <a:buNone/>
              <a:defRPr/>
            </a:lvl1pPr>
            <a:lvl2pPr indent="-228600" lvl="1" marL="914400" algn="l">
              <a:lnSpc>
                <a:spcPct val="90000"/>
              </a:lnSpc>
              <a:spcBef>
                <a:spcPts val="560"/>
              </a:spcBef>
              <a:spcAft>
                <a:spcPts val="0"/>
              </a:spcAft>
              <a:buSzPts val="1400"/>
              <a:buNone/>
              <a:defRPr/>
            </a:lvl2pPr>
            <a:lvl3pPr indent="-228600" lvl="2" marL="1371600" algn="l">
              <a:lnSpc>
                <a:spcPct val="90000"/>
              </a:lnSpc>
              <a:spcBef>
                <a:spcPts val="480"/>
              </a:spcBef>
              <a:spcAft>
                <a:spcPts val="0"/>
              </a:spcAft>
              <a:buSzPts val="1400"/>
              <a:buNone/>
              <a:defRPr/>
            </a:lvl3pPr>
            <a:lvl4pPr indent="-228600" lvl="3" marL="1828800" algn="l">
              <a:lnSpc>
                <a:spcPct val="90000"/>
              </a:lnSpc>
              <a:spcBef>
                <a:spcPts val="480"/>
              </a:spcBef>
              <a:spcAft>
                <a:spcPts val="0"/>
              </a:spcAft>
              <a:buSzPts val="1400"/>
              <a:buNone/>
              <a:defRPr/>
            </a:lvl4pPr>
            <a:lvl5pPr indent="-228600" lvl="4" marL="2286000" algn="l">
              <a:lnSpc>
                <a:spcPct val="90000"/>
              </a:lnSpc>
              <a:spcBef>
                <a:spcPts val="480"/>
              </a:spcBef>
              <a:spcAft>
                <a:spcPts val="0"/>
              </a:spcAft>
              <a:buSzPts val="1400"/>
              <a:buNone/>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4.jpg"/><Relationship Id="rId2" Type="http://schemas.openxmlformats.org/officeDocument/2006/relationships/image" Target="../media/image5.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pic>
        <p:nvPicPr>
          <p:cNvPr descr="white rectangle.png" id="10" name="Google Shape;10;p13"/>
          <p:cNvPicPr preferRelativeResize="0"/>
          <p:nvPr/>
        </p:nvPicPr>
        <p:blipFill rotWithShape="1">
          <a:blip r:embed="rId2">
            <a:alphaModFix/>
          </a:blip>
          <a:srcRect b="10451" l="0" r="0" t="0"/>
          <a:stretch/>
        </p:blipFill>
        <p:spPr>
          <a:xfrm>
            <a:off x="0" y="1300163"/>
            <a:ext cx="9144000" cy="5557837"/>
          </a:xfrm>
          <a:prstGeom prst="rect">
            <a:avLst/>
          </a:prstGeom>
          <a:noFill/>
          <a:ln>
            <a:noFill/>
          </a:ln>
        </p:spPr>
      </p:pic>
      <p:sp>
        <p:nvSpPr>
          <p:cNvPr id="11" name="Google Shape;11;p13"/>
          <p:cNvSpPr txBox="1"/>
          <p:nvPr>
            <p:ph type="title"/>
          </p:nvPr>
        </p:nvSpPr>
        <p:spPr>
          <a:xfrm>
            <a:off x="381000" y="230188"/>
            <a:ext cx="8382000" cy="665162"/>
          </a:xfrm>
          <a:prstGeom prst="rect">
            <a:avLst/>
          </a:prstGeom>
          <a:noFill/>
          <a:ln>
            <a:noFill/>
          </a:ln>
        </p:spPr>
        <p:txBody>
          <a:bodyPr anchorCtr="0" anchor="t" bIns="0" lIns="0" spcFirstLastPara="1" rIns="0" wrap="square" tIns="0">
            <a:spAutoFit/>
          </a:bodyPr>
          <a:lstStyle>
            <a:lvl1pPr lvl="0" marR="0" rtl="0" algn="l">
              <a:lnSpc>
                <a:spcPct val="90000"/>
              </a:lnSpc>
              <a:spcBef>
                <a:spcPts val="0"/>
              </a:spcBef>
              <a:spcAft>
                <a:spcPts val="0"/>
              </a:spcAft>
              <a:buClr>
                <a:srgbClr val="000000"/>
              </a:buClr>
              <a:buSzPts val="1400"/>
              <a:buFont typeface="Arial"/>
              <a:buNone/>
              <a:defRPr b="0" i="0" sz="4800" u="none" cap="none" strike="noStrike">
                <a:solidFill>
                  <a:srgbClr val="FFFFB9"/>
                </a:solidFill>
                <a:latin typeface="Calibri"/>
                <a:ea typeface="Calibri"/>
                <a:cs typeface="Calibri"/>
                <a:sym typeface="Calibri"/>
              </a:defRPr>
            </a:lvl1pPr>
            <a:lvl2pPr lvl="1" marR="0" rtl="0" algn="l">
              <a:lnSpc>
                <a:spcPct val="90000"/>
              </a:lnSpc>
              <a:spcBef>
                <a:spcPts val="0"/>
              </a:spcBef>
              <a:spcAft>
                <a:spcPts val="0"/>
              </a:spcAft>
              <a:buClr>
                <a:srgbClr val="000000"/>
              </a:buClr>
              <a:buSzPts val="1400"/>
              <a:buFont typeface="Arial"/>
              <a:buNone/>
              <a:defRPr b="0" i="0" sz="4800" u="none" cap="none" strike="noStrike">
                <a:solidFill>
                  <a:schemeClr val="dk1"/>
                </a:solidFill>
                <a:latin typeface="Calibri"/>
                <a:ea typeface="Calibri"/>
                <a:cs typeface="Calibri"/>
                <a:sym typeface="Calibri"/>
              </a:defRPr>
            </a:lvl2pPr>
            <a:lvl3pPr lvl="2" marR="0" rtl="0" algn="l">
              <a:lnSpc>
                <a:spcPct val="90000"/>
              </a:lnSpc>
              <a:spcBef>
                <a:spcPts val="0"/>
              </a:spcBef>
              <a:spcAft>
                <a:spcPts val="0"/>
              </a:spcAft>
              <a:buClr>
                <a:srgbClr val="000000"/>
              </a:buClr>
              <a:buSzPts val="1400"/>
              <a:buFont typeface="Arial"/>
              <a:buNone/>
              <a:defRPr b="0" i="0" sz="4800" u="none" cap="none" strike="noStrike">
                <a:solidFill>
                  <a:schemeClr val="dk1"/>
                </a:solidFill>
                <a:latin typeface="Calibri"/>
                <a:ea typeface="Calibri"/>
                <a:cs typeface="Calibri"/>
                <a:sym typeface="Calibri"/>
              </a:defRPr>
            </a:lvl3pPr>
            <a:lvl4pPr lvl="3" marR="0" rtl="0" algn="l">
              <a:lnSpc>
                <a:spcPct val="90000"/>
              </a:lnSpc>
              <a:spcBef>
                <a:spcPts val="0"/>
              </a:spcBef>
              <a:spcAft>
                <a:spcPts val="0"/>
              </a:spcAft>
              <a:buClr>
                <a:srgbClr val="000000"/>
              </a:buClr>
              <a:buSzPts val="1400"/>
              <a:buFont typeface="Arial"/>
              <a:buNone/>
              <a:defRPr b="0" i="0" sz="4800" u="none" cap="none" strike="noStrike">
                <a:solidFill>
                  <a:schemeClr val="dk1"/>
                </a:solidFill>
                <a:latin typeface="Calibri"/>
                <a:ea typeface="Calibri"/>
                <a:cs typeface="Calibri"/>
                <a:sym typeface="Calibri"/>
              </a:defRPr>
            </a:lvl4pPr>
            <a:lvl5pPr lvl="4" marR="0" rtl="0" algn="l">
              <a:lnSpc>
                <a:spcPct val="90000"/>
              </a:lnSpc>
              <a:spcBef>
                <a:spcPts val="0"/>
              </a:spcBef>
              <a:spcAft>
                <a:spcPts val="0"/>
              </a:spcAft>
              <a:buClr>
                <a:srgbClr val="000000"/>
              </a:buClr>
              <a:buSzPts val="1400"/>
              <a:buFont typeface="Arial"/>
              <a:buNone/>
              <a:defRPr b="0" i="0" sz="4800" u="none" cap="none" strike="noStrike">
                <a:solidFill>
                  <a:schemeClr val="dk1"/>
                </a:solidFill>
                <a:latin typeface="Calibri"/>
                <a:ea typeface="Calibri"/>
                <a:cs typeface="Calibri"/>
                <a:sym typeface="Calibri"/>
              </a:defRPr>
            </a:lvl5pPr>
            <a:lvl6pPr lvl="5" marR="0" rtl="0" algn="l">
              <a:lnSpc>
                <a:spcPct val="90000"/>
              </a:lnSpc>
              <a:spcBef>
                <a:spcPts val="0"/>
              </a:spcBef>
              <a:spcAft>
                <a:spcPts val="0"/>
              </a:spcAft>
              <a:buClr>
                <a:srgbClr val="000000"/>
              </a:buClr>
              <a:buSzPts val="1400"/>
              <a:buFont typeface="Arial"/>
              <a:buNone/>
              <a:defRPr b="0" i="0" sz="4800" u="none" cap="none" strike="noStrike">
                <a:solidFill>
                  <a:schemeClr val="dk1"/>
                </a:solidFill>
                <a:latin typeface="Calibri"/>
                <a:ea typeface="Calibri"/>
                <a:cs typeface="Calibri"/>
                <a:sym typeface="Calibri"/>
              </a:defRPr>
            </a:lvl6pPr>
            <a:lvl7pPr lvl="6" marR="0" rtl="0" algn="l">
              <a:lnSpc>
                <a:spcPct val="90000"/>
              </a:lnSpc>
              <a:spcBef>
                <a:spcPts val="0"/>
              </a:spcBef>
              <a:spcAft>
                <a:spcPts val="0"/>
              </a:spcAft>
              <a:buClr>
                <a:srgbClr val="000000"/>
              </a:buClr>
              <a:buSzPts val="1400"/>
              <a:buFont typeface="Arial"/>
              <a:buNone/>
              <a:defRPr b="0" i="0" sz="4800" u="none" cap="none" strike="noStrike">
                <a:solidFill>
                  <a:schemeClr val="dk1"/>
                </a:solidFill>
                <a:latin typeface="Calibri"/>
                <a:ea typeface="Calibri"/>
                <a:cs typeface="Calibri"/>
                <a:sym typeface="Calibri"/>
              </a:defRPr>
            </a:lvl7pPr>
            <a:lvl8pPr lvl="7" marR="0" rtl="0" algn="l">
              <a:lnSpc>
                <a:spcPct val="90000"/>
              </a:lnSpc>
              <a:spcBef>
                <a:spcPts val="0"/>
              </a:spcBef>
              <a:spcAft>
                <a:spcPts val="0"/>
              </a:spcAft>
              <a:buClr>
                <a:srgbClr val="000000"/>
              </a:buClr>
              <a:buSzPts val="1400"/>
              <a:buFont typeface="Arial"/>
              <a:buNone/>
              <a:defRPr b="0" i="0" sz="4800" u="none" cap="none" strike="noStrike">
                <a:solidFill>
                  <a:schemeClr val="dk1"/>
                </a:solidFill>
                <a:latin typeface="Calibri"/>
                <a:ea typeface="Calibri"/>
                <a:cs typeface="Calibri"/>
                <a:sym typeface="Calibri"/>
              </a:defRPr>
            </a:lvl8pPr>
            <a:lvl9pPr lvl="8" marR="0" rtl="0" algn="l">
              <a:lnSpc>
                <a:spcPct val="90000"/>
              </a:lnSpc>
              <a:spcBef>
                <a:spcPts val="0"/>
              </a:spcBef>
              <a:spcAft>
                <a:spcPts val="0"/>
              </a:spcAft>
              <a:buClr>
                <a:srgbClr val="000000"/>
              </a:buClr>
              <a:buSzPts val="1400"/>
              <a:buFont typeface="Arial"/>
              <a:buNone/>
              <a:defRPr b="0" i="0" sz="4800" u="none" cap="none" strike="noStrike">
                <a:solidFill>
                  <a:schemeClr val="dk1"/>
                </a:solidFill>
                <a:latin typeface="Calibri"/>
                <a:ea typeface="Calibri"/>
                <a:cs typeface="Calibri"/>
                <a:sym typeface="Calibri"/>
              </a:defRPr>
            </a:lvl9pPr>
          </a:lstStyle>
          <a:p/>
        </p:txBody>
      </p:sp>
      <p:sp>
        <p:nvSpPr>
          <p:cNvPr id="12" name="Google Shape;12;p13"/>
          <p:cNvSpPr txBox="1"/>
          <p:nvPr>
            <p:ph idx="1" type="body"/>
          </p:nvPr>
        </p:nvSpPr>
        <p:spPr>
          <a:xfrm>
            <a:off x="722313" y="1905000"/>
            <a:ext cx="8040687" cy="2108200"/>
          </a:xfrm>
          <a:prstGeom prst="rect">
            <a:avLst/>
          </a:prstGeom>
          <a:noFill/>
          <a:ln>
            <a:noFill/>
          </a:ln>
        </p:spPr>
        <p:txBody>
          <a:bodyPr anchorCtr="0" anchor="t" bIns="0" lIns="0" spcFirstLastPara="1" rIns="0" wrap="square" tIns="0">
            <a:spAutoFit/>
          </a:bodyPr>
          <a:lstStyle>
            <a:lvl1pPr indent="-228600" lvl="0" marL="457200" marR="0" rtl="0" algn="l">
              <a:lnSpc>
                <a:spcPct val="90000"/>
              </a:lnSpc>
              <a:spcBef>
                <a:spcPts val="600"/>
              </a:spcBef>
              <a:spcAft>
                <a:spcPts val="0"/>
              </a:spcAft>
              <a:buClr>
                <a:srgbClr val="000000"/>
              </a:buClr>
              <a:buSzPts val="1400"/>
              <a:buFont typeface="Arial"/>
              <a:buNone/>
              <a:defRPr b="1" i="0" sz="3000" u="none" cap="none" strike="noStrike">
                <a:solidFill>
                  <a:schemeClr val="dk1"/>
                </a:solidFill>
                <a:latin typeface="Courier New"/>
                <a:ea typeface="Courier New"/>
                <a:cs typeface="Courier New"/>
                <a:sym typeface="Courier New"/>
              </a:defRPr>
            </a:lvl1pPr>
            <a:lvl2pPr indent="-228600" lvl="1" marL="914400" marR="0" rtl="0" algn="l">
              <a:lnSpc>
                <a:spcPct val="90000"/>
              </a:lnSpc>
              <a:spcBef>
                <a:spcPts val="560"/>
              </a:spcBef>
              <a:spcAft>
                <a:spcPts val="0"/>
              </a:spcAft>
              <a:buClr>
                <a:srgbClr val="000000"/>
              </a:buClr>
              <a:buSzPts val="1400"/>
              <a:buFont typeface="Arial"/>
              <a:buNone/>
              <a:defRPr b="1" i="0" sz="2800" u="none" cap="none" strike="noStrike">
                <a:solidFill>
                  <a:schemeClr val="dk1"/>
                </a:solidFill>
                <a:latin typeface="Courier New"/>
                <a:ea typeface="Courier New"/>
                <a:cs typeface="Courier New"/>
                <a:sym typeface="Courier New"/>
              </a:defRPr>
            </a:lvl2pPr>
            <a:lvl3pPr indent="-228600" lvl="2" marL="1371600" marR="0" rtl="0" algn="l">
              <a:lnSpc>
                <a:spcPct val="90000"/>
              </a:lnSpc>
              <a:spcBef>
                <a:spcPts val="480"/>
              </a:spcBef>
              <a:spcAft>
                <a:spcPts val="0"/>
              </a:spcAft>
              <a:buClr>
                <a:srgbClr val="000000"/>
              </a:buClr>
              <a:buSzPts val="1400"/>
              <a:buFont typeface="Arial"/>
              <a:buNone/>
              <a:defRPr b="1" i="0" sz="2400" u="none" cap="none" strike="noStrike">
                <a:solidFill>
                  <a:schemeClr val="dk1"/>
                </a:solidFill>
                <a:latin typeface="Courier New"/>
                <a:ea typeface="Courier New"/>
                <a:cs typeface="Courier New"/>
                <a:sym typeface="Courier New"/>
              </a:defRPr>
            </a:lvl3pPr>
            <a:lvl4pPr indent="-228600" lvl="3" marL="1828800" marR="0" rtl="0" algn="l">
              <a:lnSpc>
                <a:spcPct val="90000"/>
              </a:lnSpc>
              <a:spcBef>
                <a:spcPts val="480"/>
              </a:spcBef>
              <a:spcAft>
                <a:spcPts val="0"/>
              </a:spcAft>
              <a:buClr>
                <a:srgbClr val="000000"/>
              </a:buClr>
              <a:buSzPts val="1400"/>
              <a:buFont typeface="Arial"/>
              <a:buNone/>
              <a:defRPr b="1" i="0" sz="2400" u="none" cap="none" strike="noStrike">
                <a:solidFill>
                  <a:schemeClr val="dk1"/>
                </a:solidFill>
                <a:latin typeface="Courier New"/>
                <a:ea typeface="Courier New"/>
                <a:cs typeface="Courier New"/>
                <a:sym typeface="Courier New"/>
              </a:defRPr>
            </a:lvl4pPr>
            <a:lvl5pPr indent="-228600" lvl="4" marL="2286000" marR="0" rtl="0" algn="l">
              <a:lnSpc>
                <a:spcPct val="90000"/>
              </a:lnSpc>
              <a:spcBef>
                <a:spcPts val="480"/>
              </a:spcBef>
              <a:spcAft>
                <a:spcPts val="0"/>
              </a:spcAft>
              <a:buClr>
                <a:srgbClr val="000000"/>
              </a:buClr>
              <a:buSzPts val="1400"/>
              <a:buFont typeface="Arial"/>
              <a:buNone/>
              <a:defRPr b="1" i="0" sz="2400" u="none" cap="none" strike="noStrike">
                <a:solidFill>
                  <a:schemeClr val="dk1"/>
                </a:solidFill>
                <a:latin typeface="Courier New"/>
                <a:ea typeface="Courier New"/>
                <a:cs typeface="Courier New"/>
                <a:sym typeface="Courier New"/>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9" r:id="rId3"/>
    <p:sldLayoutId id="2147483650" r:id="rId4"/>
  </p:sldLayoutIdLst>
  <p:transition>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 name="Shape 27"/>
        <p:cNvGrpSpPr/>
        <p:nvPr/>
      </p:nvGrpSpPr>
      <p:grpSpPr>
        <a:xfrm>
          <a:off x="0" y="0"/>
          <a:ext cx="0" cy="0"/>
          <a:chOff x="0" y="0"/>
          <a:chExt cx="0" cy="0"/>
        </a:xfrm>
      </p:grpSpPr>
      <p:sp>
        <p:nvSpPr>
          <p:cNvPr id="28" name="Google Shape;28;p1"/>
          <p:cNvSpPr txBox="1"/>
          <p:nvPr>
            <p:ph type="ctrTitle"/>
          </p:nvPr>
        </p:nvSpPr>
        <p:spPr>
          <a:xfrm>
            <a:off x="533400" y="1600200"/>
            <a:ext cx="7681913" cy="1523495"/>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SzPts val="1400"/>
              <a:buNone/>
            </a:pPr>
            <a:r>
              <a:rPr lang="en-US" sz="3800">
                <a:solidFill>
                  <a:schemeClr val="dk2"/>
                </a:solidFill>
              </a:rPr>
              <a:t>Welcome 2-Year Public Sector!</a:t>
            </a:r>
            <a:endParaRPr sz="3800">
              <a:solidFill>
                <a:schemeClr val="dk2"/>
              </a:solidFill>
            </a:endParaRPr>
          </a:p>
        </p:txBody>
      </p:sp>
      <p:sp>
        <p:nvSpPr>
          <p:cNvPr id="29" name="Google Shape;29;p1"/>
          <p:cNvSpPr txBox="1"/>
          <p:nvPr>
            <p:ph idx="1" type="subTitle"/>
          </p:nvPr>
        </p:nvSpPr>
        <p:spPr>
          <a:xfrm>
            <a:off x="616800" y="2265219"/>
            <a:ext cx="7820700" cy="725400"/>
          </a:xfrm>
          <a:prstGeom prst="rect">
            <a:avLst/>
          </a:prstGeom>
          <a:noFill/>
          <a:ln>
            <a:noFill/>
          </a:ln>
        </p:spPr>
        <p:txBody>
          <a:bodyPr anchorCtr="0" anchor="t" bIns="0" lIns="0" spcFirstLastPara="1" rIns="0" wrap="square" tIns="0">
            <a:normAutofit/>
          </a:bodyPr>
          <a:lstStyle/>
          <a:p>
            <a:pPr indent="0" lvl="0" marL="0" rtl="0" algn="l">
              <a:lnSpc>
                <a:spcPct val="90000"/>
              </a:lnSpc>
              <a:spcBef>
                <a:spcPts val="0"/>
              </a:spcBef>
              <a:spcAft>
                <a:spcPts val="0"/>
              </a:spcAft>
              <a:buClr>
                <a:srgbClr val="888888"/>
              </a:buClr>
              <a:buSzPts val="3000"/>
              <a:buFont typeface="Arial"/>
              <a:buNone/>
            </a:pPr>
            <a:r>
              <a:rPr lang="en-US" sz="4600">
                <a:solidFill>
                  <a:schemeClr val="dk2"/>
                </a:solidFill>
                <a:latin typeface="Amatic SC"/>
                <a:ea typeface="Amatic SC"/>
                <a:cs typeface="Amatic SC"/>
                <a:sym typeface="Amatic SC"/>
              </a:rPr>
              <a:t>What a year it has been!</a:t>
            </a:r>
            <a:endParaRPr sz="4600">
              <a:solidFill>
                <a:schemeClr val="dk2"/>
              </a:solidFill>
              <a:latin typeface="Amatic SC"/>
              <a:ea typeface="Amatic SC"/>
              <a:cs typeface="Amatic SC"/>
              <a:sym typeface="Amatic SC"/>
            </a:endParaRPr>
          </a:p>
        </p:txBody>
      </p:sp>
      <p:sp>
        <p:nvSpPr>
          <p:cNvPr id="30" name="Google Shape;30;p1"/>
          <p:cNvSpPr txBox="1"/>
          <p:nvPr/>
        </p:nvSpPr>
        <p:spPr>
          <a:xfrm>
            <a:off x="2286000" y="152400"/>
            <a:ext cx="4343400" cy="1015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1" lang="en-US" sz="2000" u="none" cap="none" strike="noStrike">
                <a:solidFill>
                  <a:srgbClr val="222222"/>
                </a:solidFill>
                <a:highlight>
                  <a:srgbClr val="FFFFFF"/>
                </a:highlight>
                <a:latin typeface="Calibri"/>
                <a:ea typeface="Calibri"/>
                <a:cs typeface="Calibri"/>
                <a:sym typeface="Calibri"/>
              </a:rPr>
              <a:t>Reflecting on the Past, Celebrating the Present, Shaping our future together.</a:t>
            </a:r>
            <a:r>
              <a:rPr b="0" i="0" lang="en-US" sz="2000" u="none" cap="none" strike="noStrike">
                <a:solidFill>
                  <a:srgbClr val="000000"/>
                </a:solidFill>
                <a:latin typeface="Calibri"/>
                <a:ea typeface="Calibri"/>
                <a:cs typeface="Calibri"/>
                <a:sym typeface="Calibri"/>
              </a:rPr>
              <a:t> </a:t>
            </a:r>
            <a:endParaRPr b="0" i="0" sz="20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000"/>
              <a:buFont typeface="Arial"/>
              <a:buNone/>
            </a:pPr>
            <a:r>
              <a:rPr b="0" i="1" lang="en-US" sz="2000" u="none" cap="none" strike="noStrike">
                <a:solidFill>
                  <a:schemeClr val="dk1"/>
                </a:solidFill>
                <a:latin typeface="Calibri"/>
                <a:ea typeface="Calibri"/>
                <a:cs typeface="Calibri"/>
                <a:sym typeface="Calibri"/>
              </a:rPr>
              <a:t>2023 Conference</a:t>
            </a:r>
            <a:endParaRPr b="0" i="1" sz="2000" u="none" cap="none" strike="noStrike">
              <a:solidFill>
                <a:srgbClr val="000000"/>
              </a:solidFill>
              <a:latin typeface="Arial"/>
              <a:ea typeface="Arial"/>
              <a:cs typeface="Arial"/>
              <a:sym typeface="Arial"/>
            </a:endParaRPr>
          </a:p>
        </p:txBody>
      </p:sp>
      <p:pic>
        <p:nvPicPr>
          <p:cNvPr id="31" name="Google Shape;31;p1"/>
          <p:cNvPicPr preferRelativeResize="0"/>
          <p:nvPr/>
        </p:nvPicPr>
        <p:blipFill rotWithShape="1">
          <a:blip r:embed="rId3">
            <a:alphaModFix/>
          </a:blip>
          <a:srcRect b="0" l="0" r="0" t="0"/>
          <a:stretch/>
        </p:blipFill>
        <p:spPr>
          <a:xfrm>
            <a:off x="6914801" y="4955050"/>
            <a:ext cx="1827923" cy="1718727"/>
          </a:xfrm>
          <a:prstGeom prst="rect">
            <a:avLst/>
          </a:prstGeom>
          <a:noFill/>
          <a:ln>
            <a:noFill/>
          </a:ln>
        </p:spPr>
      </p:pic>
      <p:pic>
        <p:nvPicPr>
          <p:cNvPr id="32" name="Google Shape;32;p1"/>
          <p:cNvPicPr preferRelativeResize="0"/>
          <p:nvPr/>
        </p:nvPicPr>
        <p:blipFill>
          <a:blip r:embed="rId4">
            <a:alphaModFix/>
          </a:blip>
          <a:stretch>
            <a:fillRect/>
          </a:stretch>
        </p:blipFill>
        <p:spPr>
          <a:xfrm>
            <a:off x="1179125" y="3555688"/>
            <a:ext cx="4676775" cy="2705100"/>
          </a:xfrm>
          <a:prstGeom prst="rect">
            <a:avLst/>
          </a:prstGeom>
          <a:noFill/>
          <a:ln>
            <a:noFill/>
          </a:ln>
        </p:spPr>
      </p:pic>
      <p:sp>
        <p:nvSpPr>
          <p:cNvPr id="33" name="Google Shape;33;p1"/>
          <p:cNvSpPr txBox="1"/>
          <p:nvPr/>
        </p:nvSpPr>
        <p:spPr>
          <a:xfrm>
            <a:off x="1477213" y="3128850"/>
            <a:ext cx="4080600" cy="600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700">
                <a:solidFill>
                  <a:schemeClr val="dk2"/>
                </a:solidFill>
                <a:latin typeface="Amatic SC"/>
                <a:ea typeface="Amatic SC"/>
                <a:cs typeface="Amatic SC"/>
                <a:sym typeface="Amatic SC"/>
              </a:rPr>
              <a:t>MSFAA Conf 2022      MSFAA Conf 2023</a:t>
            </a:r>
            <a:endParaRPr b="1" sz="2700">
              <a:solidFill>
                <a:schemeClr val="dk2"/>
              </a:solidFill>
              <a:latin typeface="Amatic SC"/>
              <a:ea typeface="Amatic SC"/>
              <a:cs typeface="Amatic SC"/>
              <a:sym typeface="Amatic SC"/>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 name="Shape 37"/>
        <p:cNvGrpSpPr/>
        <p:nvPr/>
      </p:nvGrpSpPr>
      <p:grpSpPr>
        <a:xfrm>
          <a:off x="0" y="0"/>
          <a:ext cx="0" cy="0"/>
          <a:chOff x="0" y="0"/>
          <a:chExt cx="0" cy="0"/>
        </a:xfrm>
      </p:grpSpPr>
      <p:sp>
        <p:nvSpPr>
          <p:cNvPr id="38" name="Google Shape;38;p2"/>
          <p:cNvSpPr txBox="1"/>
          <p:nvPr>
            <p:ph type="ctrTitle"/>
          </p:nvPr>
        </p:nvSpPr>
        <p:spPr>
          <a:xfrm>
            <a:off x="730249" y="1752600"/>
            <a:ext cx="7681913" cy="609600"/>
          </a:xfrm>
          <a:prstGeom prst="rect">
            <a:avLst/>
          </a:prstGeom>
          <a:noFill/>
          <a:ln>
            <a:noFill/>
          </a:ln>
        </p:spPr>
        <p:txBody>
          <a:bodyPr anchorCtr="0" anchor="t" bIns="0" lIns="0" spcFirstLastPara="1" rIns="0" wrap="square" tIns="0">
            <a:normAutofit/>
          </a:bodyPr>
          <a:lstStyle/>
          <a:p>
            <a:pPr indent="0" lvl="0" marL="0" rtl="0" algn="l">
              <a:lnSpc>
                <a:spcPct val="90000"/>
              </a:lnSpc>
              <a:spcBef>
                <a:spcPts val="0"/>
              </a:spcBef>
              <a:spcAft>
                <a:spcPts val="0"/>
              </a:spcAft>
              <a:buSzPts val="1400"/>
              <a:buNone/>
            </a:pPr>
            <a:r>
              <a:rPr lang="en-US" sz="4000"/>
              <a:t>	</a:t>
            </a:r>
            <a:r>
              <a:rPr lang="en-US" sz="4000">
                <a:solidFill>
                  <a:schemeClr val="dk2"/>
                </a:solidFill>
              </a:rPr>
              <a:t>Topics - how are you handling…</a:t>
            </a:r>
            <a:endParaRPr sz="4000">
              <a:solidFill>
                <a:schemeClr val="dk2"/>
              </a:solidFill>
            </a:endParaRPr>
          </a:p>
        </p:txBody>
      </p:sp>
      <p:sp>
        <p:nvSpPr>
          <p:cNvPr id="39" name="Google Shape;39;p2"/>
          <p:cNvSpPr txBox="1"/>
          <p:nvPr>
            <p:ph idx="1" type="subTitle"/>
          </p:nvPr>
        </p:nvSpPr>
        <p:spPr>
          <a:xfrm>
            <a:off x="730250" y="2740575"/>
            <a:ext cx="7681800" cy="4041300"/>
          </a:xfrm>
          <a:prstGeom prst="rect">
            <a:avLst/>
          </a:prstGeom>
          <a:noFill/>
          <a:ln>
            <a:noFill/>
          </a:ln>
        </p:spPr>
        <p:txBody>
          <a:bodyPr anchorCtr="0" anchor="t" bIns="0" lIns="0" spcFirstLastPara="1" rIns="0" wrap="square" tIns="0">
            <a:noAutofit/>
          </a:bodyPr>
          <a:lstStyle/>
          <a:p>
            <a:pPr indent="-381000" lvl="0" marL="457200" rtl="0" algn="l">
              <a:lnSpc>
                <a:spcPct val="90000"/>
              </a:lnSpc>
              <a:spcBef>
                <a:spcPts val="0"/>
              </a:spcBef>
              <a:spcAft>
                <a:spcPts val="0"/>
              </a:spcAft>
              <a:buClr>
                <a:schemeClr val="dk2"/>
              </a:buClr>
              <a:buSzPts val="2400"/>
              <a:buFont typeface="Calibri"/>
              <a:buChar char="●"/>
            </a:pPr>
            <a:r>
              <a:rPr b="0" lang="en-US" sz="2400">
                <a:solidFill>
                  <a:schemeClr val="dk2"/>
                </a:solidFill>
                <a:latin typeface="Calibri"/>
                <a:ea typeface="Calibri"/>
                <a:cs typeface="Calibri"/>
                <a:sym typeface="Calibri"/>
              </a:rPr>
              <a:t>Michigan Reconnect &amp; Frontliners Changes</a:t>
            </a:r>
            <a:endParaRPr b="0" sz="2400">
              <a:solidFill>
                <a:schemeClr val="dk2"/>
              </a:solidFill>
              <a:latin typeface="Calibri"/>
              <a:ea typeface="Calibri"/>
              <a:cs typeface="Calibri"/>
              <a:sym typeface="Calibri"/>
            </a:endParaRPr>
          </a:p>
          <a:p>
            <a:pPr indent="-381000" lvl="0" marL="457200" rtl="0" algn="l">
              <a:lnSpc>
                <a:spcPct val="90000"/>
              </a:lnSpc>
              <a:spcBef>
                <a:spcPts val="0"/>
              </a:spcBef>
              <a:spcAft>
                <a:spcPts val="0"/>
              </a:spcAft>
              <a:buClr>
                <a:schemeClr val="dk2"/>
              </a:buClr>
              <a:buSzPts val="2400"/>
              <a:buFont typeface="Calibri"/>
              <a:buChar char="●"/>
            </a:pPr>
            <a:r>
              <a:rPr b="0" lang="en-US" sz="2400">
                <a:solidFill>
                  <a:schemeClr val="dk2"/>
                </a:solidFill>
                <a:latin typeface="Calibri"/>
                <a:ea typeface="Calibri"/>
                <a:cs typeface="Calibri"/>
                <a:sym typeface="Calibri"/>
              </a:rPr>
              <a:t>Michigan Achievement Scholarship </a:t>
            </a:r>
            <a:r>
              <a:rPr b="0" lang="en-US" sz="2400">
                <a:solidFill>
                  <a:schemeClr val="dk2"/>
                </a:solidFill>
                <a:latin typeface="Calibri"/>
                <a:ea typeface="Calibri"/>
                <a:cs typeface="Calibri"/>
                <a:sym typeface="Calibri"/>
              </a:rPr>
              <a:t>Implementation</a:t>
            </a:r>
            <a:endParaRPr b="0" sz="2400">
              <a:solidFill>
                <a:schemeClr val="dk2"/>
              </a:solidFill>
              <a:latin typeface="Calibri"/>
              <a:ea typeface="Calibri"/>
              <a:cs typeface="Calibri"/>
              <a:sym typeface="Calibri"/>
            </a:endParaRPr>
          </a:p>
          <a:p>
            <a:pPr indent="-381000" lvl="0" marL="457200" rtl="0" algn="l">
              <a:lnSpc>
                <a:spcPct val="90000"/>
              </a:lnSpc>
              <a:spcBef>
                <a:spcPts val="0"/>
              </a:spcBef>
              <a:spcAft>
                <a:spcPts val="0"/>
              </a:spcAft>
              <a:buClr>
                <a:schemeClr val="dk2"/>
              </a:buClr>
              <a:buSzPts val="2400"/>
              <a:buFont typeface="Calibri"/>
              <a:buChar char="●"/>
            </a:pPr>
            <a:r>
              <a:rPr b="0" lang="en-US" sz="2400">
                <a:solidFill>
                  <a:schemeClr val="dk2"/>
                </a:solidFill>
                <a:latin typeface="Calibri"/>
                <a:ea typeface="Calibri"/>
                <a:cs typeface="Calibri"/>
                <a:sym typeface="Calibri"/>
              </a:rPr>
              <a:t>New State of MI mandatory Fee definition</a:t>
            </a:r>
            <a:endParaRPr b="0" sz="2400">
              <a:solidFill>
                <a:schemeClr val="dk2"/>
              </a:solidFill>
              <a:latin typeface="Calibri"/>
              <a:ea typeface="Calibri"/>
              <a:cs typeface="Calibri"/>
              <a:sym typeface="Calibri"/>
            </a:endParaRPr>
          </a:p>
          <a:p>
            <a:pPr indent="-381000" lvl="0" marL="457200" rtl="0" algn="l">
              <a:lnSpc>
                <a:spcPct val="90000"/>
              </a:lnSpc>
              <a:spcBef>
                <a:spcPts val="0"/>
              </a:spcBef>
              <a:spcAft>
                <a:spcPts val="0"/>
              </a:spcAft>
              <a:buClr>
                <a:schemeClr val="dk2"/>
              </a:buClr>
              <a:buSzPts val="2400"/>
              <a:buFont typeface="Calibri"/>
              <a:buChar char="●"/>
            </a:pPr>
            <a:r>
              <a:rPr b="0" lang="en-US" sz="2400">
                <a:solidFill>
                  <a:schemeClr val="dk2"/>
                </a:solidFill>
                <a:latin typeface="Calibri"/>
                <a:ea typeface="Calibri"/>
                <a:cs typeface="Calibri"/>
                <a:sym typeface="Calibri"/>
              </a:rPr>
              <a:t>COA disclosures on tuition web pages/printed materials</a:t>
            </a:r>
            <a:endParaRPr b="0" sz="2400">
              <a:solidFill>
                <a:schemeClr val="dk2"/>
              </a:solidFill>
              <a:latin typeface="Calibri"/>
              <a:ea typeface="Calibri"/>
              <a:cs typeface="Calibri"/>
              <a:sym typeface="Calibri"/>
            </a:endParaRPr>
          </a:p>
          <a:p>
            <a:pPr indent="0" lvl="0" marL="457200" rtl="0" algn="l">
              <a:lnSpc>
                <a:spcPct val="90000"/>
              </a:lnSpc>
              <a:spcBef>
                <a:spcPts val="0"/>
              </a:spcBef>
              <a:spcAft>
                <a:spcPts val="0"/>
              </a:spcAft>
              <a:buNone/>
            </a:pPr>
            <a:r>
              <a:t/>
            </a:r>
            <a:endParaRPr b="0" sz="2400">
              <a:solidFill>
                <a:schemeClr val="dk2"/>
              </a:solidFill>
              <a:latin typeface="Calibri"/>
              <a:ea typeface="Calibri"/>
              <a:cs typeface="Calibri"/>
              <a:sym typeface="Calibri"/>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 name="Shape 43"/>
        <p:cNvGrpSpPr/>
        <p:nvPr/>
      </p:nvGrpSpPr>
      <p:grpSpPr>
        <a:xfrm>
          <a:off x="0" y="0"/>
          <a:ext cx="0" cy="0"/>
          <a:chOff x="0" y="0"/>
          <a:chExt cx="0" cy="0"/>
        </a:xfrm>
      </p:grpSpPr>
      <p:sp>
        <p:nvSpPr>
          <p:cNvPr id="44" name="Google Shape;44;g2460606ca28_0_3"/>
          <p:cNvSpPr txBox="1"/>
          <p:nvPr>
            <p:ph type="ctrTitle"/>
          </p:nvPr>
        </p:nvSpPr>
        <p:spPr>
          <a:xfrm>
            <a:off x="730249" y="1752600"/>
            <a:ext cx="7681800" cy="609600"/>
          </a:xfrm>
          <a:prstGeom prst="rect">
            <a:avLst/>
          </a:prstGeom>
          <a:noFill/>
          <a:ln>
            <a:noFill/>
          </a:ln>
        </p:spPr>
        <p:txBody>
          <a:bodyPr anchorCtr="0" anchor="t" bIns="0" lIns="0" spcFirstLastPara="1" rIns="0" wrap="square" tIns="0">
            <a:normAutofit/>
          </a:bodyPr>
          <a:lstStyle/>
          <a:p>
            <a:pPr indent="0" lvl="0" marL="0" rtl="0" algn="l">
              <a:lnSpc>
                <a:spcPct val="90000"/>
              </a:lnSpc>
              <a:spcBef>
                <a:spcPts val="0"/>
              </a:spcBef>
              <a:spcAft>
                <a:spcPts val="0"/>
              </a:spcAft>
              <a:buSzPts val="1400"/>
              <a:buNone/>
            </a:pPr>
            <a:r>
              <a:rPr lang="en-US" sz="4000"/>
              <a:t>	</a:t>
            </a:r>
            <a:r>
              <a:rPr lang="en-US" sz="4000">
                <a:solidFill>
                  <a:schemeClr val="dk2"/>
                </a:solidFill>
              </a:rPr>
              <a:t>Michigan Reconnect/F4F Changes</a:t>
            </a:r>
            <a:endParaRPr sz="4000">
              <a:solidFill>
                <a:schemeClr val="dk2"/>
              </a:solidFill>
            </a:endParaRPr>
          </a:p>
        </p:txBody>
      </p:sp>
      <p:sp>
        <p:nvSpPr>
          <p:cNvPr id="45" name="Google Shape;45;g2460606ca28_0_3"/>
          <p:cNvSpPr txBox="1"/>
          <p:nvPr>
            <p:ph idx="1" type="subTitle"/>
          </p:nvPr>
        </p:nvSpPr>
        <p:spPr>
          <a:xfrm>
            <a:off x="730250" y="2740575"/>
            <a:ext cx="7681800" cy="4041300"/>
          </a:xfrm>
          <a:prstGeom prst="rect">
            <a:avLst/>
          </a:prstGeom>
          <a:noFill/>
          <a:ln>
            <a:noFill/>
          </a:ln>
        </p:spPr>
        <p:txBody>
          <a:bodyPr anchorCtr="0" anchor="t" bIns="0" lIns="0" spcFirstLastPara="1" rIns="0" wrap="square" tIns="0">
            <a:noAutofit/>
          </a:bodyPr>
          <a:lstStyle/>
          <a:p>
            <a:pPr indent="-381000" lvl="0" marL="457200" rtl="0" algn="l">
              <a:lnSpc>
                <a:spcPct val="90000"/>
              </a:lnSpc>
              <a:spcBef>
                <a:spcPts val="0"/>
              </a:spcBef>
              <a:spcAft>
                <a:spcPts val="0"/>
              </a:spcAft>
              <a:buClr>
                <a:schemeClr val="dk2"/>
              </a:buClr>
              <a:buSzPts val="2400"/>
              <a:buFont typeface="Calibri"/>
              <a:buChar char="●"/>
            </a:pPr>
            <a:r>
              <a:rPr b="0" lang="en-US" sz="2400">
                <a:solidFill>
                  <a:schemeClr val="dk2"/>
                </a:solidFill>
                <a:latin typeface="Calibri"/>
                <a:ea typeface="Calibri"/>
                <a:cs typeface="Calibri"/>
                <a:sym typeface="Calibri"/>
              </a:rPr>
              <a:t>Transition from Continuous Enrollment &amp; 2.0 to SAP or 2.0</a:t>
            </a:r>
            <a:endParaRPr b="0" sz="2400">
              <a:solidFill>
                <a:schemeClr val="dk2"/>
              </a:solidFill>
              <a:latin typeface="Calibri"/>
              <a:ea typeface="Calibri"/>
              <a:cs typeface="Calibri"/>
              <a:sym typeface="Calibri"/>
            </a:endParaRPr>
          </a:p>
          <a:p>
            <a:pPr indent="-381000" lvl="0" marL="457200" rtl="0" algn="l">
              <a:lnSpc>
                <a:spcPct val="90000"/>
              </a:lnSpc>
              <a:spcBef>
                <a:spcPts val="0"/>
              </a:spcBef>
              <a:spcAft>
                <a:spcPts val="0"/>
              </a:spcAft>
              <a:buClr>
                <a:schemeClr val="dk2"/>
              </a:buClr>
              <a:buSzPts val="2400"/>
              <a:buFont typeface="Calibri"/>
              <a:buChar char="●"/>
            </a:pPr>
            <a:r>
              <a:rPr b="0" lang="en-US" sz="2400">
                <a:solidFill>
                  <a:schemeClr val="dk2"/>
                </a:solidFill>
                <a:latin typeface="Calibri"/>
                <a:ea typeface="Calibri"/>
                <a:cs typeface="Calibri"/>
                <a:sym typeface="Calibri"/>
              </a:rPr>
              <a:t>&lt;6 credit enrollment</a:t>
            </a:r>
            <a:endParaRPr b="0" sz="2400">
              <a:solidFill>
                <a:schemeClr val="dk2"/>
              </a:solidFill>
              <a:latin typeface="Calibri"/>
              <a:ea typeface="Calibri"/>
              <a:cs typeface="Calibri"/>
              <a:sym typeface="Calibri"/>
            </a:endParaRPr>
          </a:p>
          <a:p>
            <a:pPr indent="-381000" lvl="0" marL="457200" rtl="0" algn="l">
              <a:lnSpc>
                <a:spcPct val="90000"/>
              </a:lnSpc>
              <a:spcBef>
                <a:spcPts val="0"/>
              </a:spcBef>
              <a:spcAft>
                <a:spcPts val="0"/>
              </a:spcAft>
              <a:buClr>
                <a:schemeClr val="dk2"/>
              </a:buClr>
              <a:buSzPts val="2400"/>
              <a:buFont typeface="Calibri"/>
              <a:buChar char="●"/>
            </a:pPr>
            <a:r>
              <a:rPr b="0" lang="en-US" sz="2400">
                <a:solidFill>
                  <a:schemeClr val="dk2"/>
                </a:solidFill>
                <a:latin typeface="Calibri"/>
                <a:ea typeface="Calibri"/>
                <a:cs typeface="Calibri"/>
                <a:sym typeface="Calibri"/>
              </a:rPr>
              <a:t>12 credits earned per academic year</a:t>
            </a:r>
            <a:endParaRPr b="0" sz="2400">
              <a:solidFill>
                <a:schemeClr val="dk2"/>
              </a:solidFill>
              <a:latin typeface="Calibri"/>
              <a:ea typeface="Calibri"/>
              <a:cs typeface="Calibri"/>
              <a:sym typeface="Calibri"/>
            </a:endParaRPr>
          </a:p>
          <a:p>
            <a:pPr indent="0" lvl="0" marL="457200" rtl="0" algn="l">
              <a:lnSpc>
                <a:spcPct val="90000"/>
              </a:lnSpc>
              <a:spcBef>
                <a:spcPts val="0"/>
              </a:spcBef>
              <a:spcAft>
                <a:spcPts val="0"/>
              </a:spcAft>
              <a:buNone/>
            </a:pPr>
            <a:r>
              <a:t/>
            </a:r>
            <a:endParaRPr b="0" sz="2400">
              <a:solidFill>
                <a:schemeClr val="dk2"/>
              </a:solidFill>
              <a:latin typeface="Calibri"/>
              <a:ea typeface="Calibri"/>
              <a:cs typeface="Calibri"/>
              <a:sym typeface="Calibri"/>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 name="Shape 49"/>
        <p:cNvGrpSpPr/>
        <p:nvPr/>
      </p:nvGrpSpPr>
      <p:grpSpPr>
        <a:xfrm>
          <a:off x="0" y="0"/>
          <a:ext cx="0" cy="0"/>
          <a:chOff x="0" y="0"/>
          <a:chExt cx="0" cy="0"/>
        </a:xfrm>
      </p:grpSpPr>
      <p:sp>
        <p:nvSpPr>
          <p:cNvPr id="50" name="Google Shape;50;g2460606ca28_0_8"/>
          <p:cNvSpPr txBox="1"/>
          <p:nvPr>
            <p:ph type="ctrTitle"/>
          </p:nvPr>
        </p:nvSpPr>
        <p:spPr>
          <a:xfrm>
            <a:off x="730249" y="1752600"/>
            <a:ext cx="7681800" cy="609600"/>
          </a:xfrm>
          <a:prstGeom prst="rect">
            <a:avLst/>
          </a:prstGeom>
          <a:noFill/>
          <a:ln>
            <a:noFill/>
          </a:ln>
        </p:spPr>
        <p:txBody>
          <a:bodyPr anchorCtr="0" anchor="t" bIns="0" lIns="0" spcFirstLastPara="1" rIns="0" wrap="square" tIns="0">
            <a:normAutofit fontScale="90000"/>
          </a:bodyPr>
          <a:lstStyle/>
          <a:p>
            <a:pPr indent="0" lvl="0" marL="0" rtl="0" algn="l">
              <a:lnSpc>
                <a:spcPct val="90000"/>
              </a:lnSpc>
              <a:spcBef>
                <a:spcPts val="0"/>
              </a:spcBef>
              <a:spcAft>
                <a:spcPts val="0"/>
              </a:spcAft>
              <a:buSzPct val="47368"/>
              <a:buNone/>
            </a:pPr>
            <a:r>
              <a:rPr lang="en-US" sz="2955">
                <a:solidFill>
                  <a:schemeClr val="dk2"/>
                </a:solidFill>
              </a:rPr>
              <a:t>Michigan Achievement Scholarship Implementation</a:t>
            </a:r>
            <a:endParaRPr sz="2955">
              <a:solidFill>
                <a:schemeClr val="dk2"/>
              </a:solidFill>
            </a:endParaRPr>
          </a:p>
          <a:p>
            <a:pPr indent="0" lvl="0" marL="0" rtl="0" algn="l">
              <a:lnSpc>
                <a:spcPct val="90000"/>
              </a:lnSpc>
              <a:spcBef>
                <a:spcPts val="0"/>
              </a:spcBef>
              <a:spcAft>
                <a:spcPts val="0"/>
              </a:spcAft>
              <a:buSzPct val="35000"/>
              <a:buNone/>
            </a:pPr>
            <a:r>
              <a:t/>
            </a:r>
            <a:endParaRPr sz="4000">
              <a:solidFill>
                <a:schemeClr val="dk2"/>
              </a:solidFill>
            </a:endParaRPr>
          </a:p>
        </p:txBody>
      </p:sp>
      <p:sp>
        <p:nvSpPr>
          <p:cNvPr id="51" name="Google Shape;51;g2460606ca28_0_8"/>
          <p:cNvSpPr txBox="1"/>
          <p:nvPr>
            <p:ph idx="1" type="subTitle"/>
          </p:nvPr>
        </p:nvSpPr>
        <p:spPr>
          <a:xfrm>
            <a:off x="730250" y="2307625"/>
            <a:ext cx="7681800" cy="40413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None/>
            </a:pPr>
            <a:r>
              <a:t/>
            </a:r>
            <a:endParaRPr b="0" sz="2400">
              <a:solidFill>
                <a:schemeClr val="dk2"/>
              </a:solidFill>
              <a:latin typeface="Calibri"/>
              <a:ea typeface="Calibri"/>
              <a:cs typeface="Calibri"/>
              <a:sym typeface="Calibri"/>
            </a:endParaRPr>
          </a:p>
          <a:p>
            <a:pPr indent="-381000" lvl="0" marL="457200" rtl="0" algn="l">
              <a:lnSpc>
                <a:spcPct val="90000"/>
              </a:lnSpc>
              <a:spcBef>
                <a:spcPts val="0"/>
              </a:spcBef>
              <a:spcAft>
                <a:spcPts val="0"/>
              </a:spcAft>
              <a:buClr>
                <a:schemeClr val="dk2"/>
              </a:buClr>
              <a:buSzPts val="2400"/>
              <a:buFont typeface="Calibri"/>
              <a:buChar char="●"/>
            </a:pPr>
            <a:r>
              <a:rPr b="0" lang="en-US" sz="2400">
                <a:solidFill>
                  <a:schemeClr val="dk2"/>
                </a:solidFill>
                <a:latin typeface="Calibri"/>
                <a:ea typeface="Calibri"/>
                <a:cs typeface="Calibri"/>
                <a:sym typeface="Calibri"/>
              </a:rPr>
              <a:t>Awarding group</a:t>
            </a:r>
            <a:endParaRPr b="0" sz="2400">
              <a:solidFill>
                <a:schemeClr val="dk2"/>
              </a:solidFill>
              <a:latin typeface="Calibri"/>
              <a:ea typeface="Calibri"/>
              <a:cs typeface="Calibri"/>
              <a:sym typeface="Calibri"/>
            </a:endParaRPr>
          </a:p>
          <a:p>
            <a:pPr indent="-381000" lvl="0" marL="457200" rtl="0" algn="l">
              <a:lnSpc>
                <a:spcPct val="90000"/>
              </a:lnSpc>
              <a:spcBef>
                <a:spcPts val="0"/>
              </a:spcBef>
              <a:spcAft>
                <a:spcPts val="0"/>
              </a:spcAft>
              <a:buClr>
                <a:schemeClr val="dk2"/>
              </a:buClr>
              <a:buSzPts val="2400"/>
              <a:buFont typeface="Calibri"/>
              <a:buChar char="●"/>
            </a:pPr>
            <a:r>
              <a:rPr b="0" lang="en-US" sz="2400">
                <a:solidFill>
                  <a:schemeClr val="dk2"/>
                </a:solidFill>
                <a:latin typeface="Calibri"/>
                <a:ea typeface="Calibri"/>
                <a:cs typeface="Calibri"/>
                <a:sym typeface="Calibri"/>
              </a:rPr>
              <a:t>Last dollar awards</a:t>
            </a:r>
            <a:endParaRPr b="0" sz="2400">
              <a:solidFill>
                <a:schemeClr val="dk2"/>
              </a:solidFill>
              <a:latin typeface="Calibri"/>
              <a:ea typeface="Calibri"/>
              <a:cs typeface="Calibri"/>
              <a:sym typeface="Calibri"/>
            </a:endParaRPr>
          </a:p>
          <a:p>
            <a:pPr indent="-381000" lvl="0" marL="457200" rtl="0" algn="l">
              <a:lnSpc>
                <a:spcPct val="90000"/>
              </a:lnSpc>
              <a:spcBef>
                <a:spcPts val="0"/>
              </a:spcBef>
              <a:spcAft>
                <a:spcPts val="0"/>
              </a:spcAft>
              <a:buClr>
                <a:schemeClr val="dk2"/>
              </a:buClr>
              <a:buSzPts val="2400"/>
              <a:buFont typeface="Calibri"/>
              <a:buChar char="●"/>
            </a:pPr>
            <a:r>
              <a:rPr b="0" lang="en-US" sz="2400">
                <a:solidFill>
                  <a:schemeClr val="dk2"/>
                </a:solidFill>
                <a:latin typeface="Calibri"/>
                <a:ea typeface="Calibri"/>
                <a:cs typeface="Calibri"/>
                <a:sym typeface="Calibri"/>
              </a:rPr>
              <a:t>High school completion</a:t>
            </a:r>
            <a:endParaRPr b="0" sz="2400">
              <a:solidFill>
                <a:schemeClr val="dk2"/>
              </a:solidFill>
              <a:latin typeface="Calibri"/>
              <a:ea typeface="Calibri"/>
              <a:cs typeface="Calibri"/>
              <a:sym typeface="Calibri"/>
            </a:endParaRPr>
          </a:p>
          <a:p>
            <a:pPr indent="0" lvl="0" marL="457200" rtl="0" algn="l">
              <a:lnSpc>
                <a:spcPct val="90000"/>
              </a:lnSpc>
              <a:spcBef>
                <a:spcPts val="0"/>
              </a:spcBef>
              <a:spcAft>
                <a:spcPts val="0"/>
              </a:spcAft>
              <a:buNone/>
            </a:pPr>
            <a:r>
              <a:t/>
            </a:r>
            <a:endParaRPr b="0" sz="2400">
              <a:solidFill>
                <a:schemeClr val="dk2"/>
              </a:solidFill>
              <a:latin typeface="Calibri"/>
              <a:ea typeface="Calibri"/>
              <a:cs typeface="Calibri"/>
              <a:sym typeface="Calibri"/>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g2460606ca28_0_13"/>
          <p:cNvSpPr txBox="1"/>
          <p:nvPr>
            <p:ph type="ctrTitle"/>
          </p:nvPr>
        </p:nvSpPr>
        <p:spPr>
          <a:xfrm>
            <a:off x="730249" y="1752600"/>
            <a:ext cx="7681800" cy="609600"/>
          </a:xfrm>
          <a:prstGeom prst="rect">
            <a:avLst/>
          </a:prstGeom>
          <a:noFill/>
          <a:ln>
            <a:noFill/>
          </a:ln>
        </p:spPr>
        <p:txBody>
          <a:bodyPr anchorCtr="0" anchor="t" bIns="0" lIns="0" spcFirstLastPara="1" rIns="0" wrap="square" tIns="0">
            <a:normAutofit fontScale="90000"/>
          </a:bodyPr>
          <a:lstStyle/>
          <a:p>
            <a:pPr indent="0" lvl="0" marL="0" rtl="0" algn="l">
              <a:spcBef>
                <a:spcPts val="0"/>
              </a:spcBef>
              <a:spcAft>
                <a:spcPts val="0"/>
              </a:spcAft>
              <a:buNone/>
            </a:pPr>
            <a:r>
              <a:rPr lang="en-US" sz="3622">
                <a:solidFill>
                  <a:schemeClr val="dk2"/>
                </a:solidFill>
              </a:rPr>
              <a:t>New State of MI Mandatory Fee Definition</a:t>
            </a:r>
            <a:endParaRPr sz="4177">
              <a:solidFill>
                <a:schemeClr val="dk2"/>
              </a:solidFill>
            </a:endParaRPr>
          </a:p>
          <a:p>
            <a:pPr indent="0" lvl="0" marL="0" rtl="0" algn="l">
              <a:lnSpc>
                <a:spcPct val="90000"/>
              </a:lnSpc>
              <a:spcBef>
                <a:spcPts val="0"/>
              </a:spcBef>
              <a:spcAft>
                <a:spcPts val="0"/>
              </a:spcAft>
              <a:buSzPct val="35000"/>
              <a:buNone/>
            </a:pPr>
            <a:r>
              <a:t/>
            </a:r>
            <a:endParaRPr sz="4000">
              <a:solidFill>
                <a:schemeClr val="dk2"/>
              </a:solidFill>
            </a:endParaRPr>
          </a:p>
        </p:txBody>
      </p:sp>
      <p:sp>
        <p:nvSpPr>
          <p:cNvPr id="57" name="Google Shape;57;g2460606ca28_0_13"/>
          <p:cNvSpPr txBox="1"/>
          <p:nvPr>
            <p:ph idx="1" type="subTitle"/>
          </p:nvPr>
        </p:nvSpPr>
        <p:spPr>
          <a:xfrm>
            <a:off x="730250" y="2740575"/>
            <a:ext cx="7681800" cy="4041300"/>
          </a:xfrm>
          <a:prstGeom prst="rect">
            <a:avLst/>
          </a:prstGeom>
          <a:noFill/>
          <a:ln>
            <a:noFill/>
          </a:ln>
        </p:spPr>
        <p:txBody>
          <a:bodyPr anchorCtr="0" anchor="t" bIns="0" lIns="0" spcFirstLastPara="1" rIns="0" wrap="square" tIns="0">
            <a:noAutofit/>
          </a:bodyPr>
          <a:lstStyle/>
          <a:p>
            <a:pPr indent="-381000" lvl="0" marL="457200" rtl="0" algn="l">
              <a:lnSpc>
                <a:spcPct val="90000"/>
              </a:lnSpc>
              <a:spcBef>
                <a:spcPts val="0"/>
              </a:spcBef>
              <a:spcAft>
                <a:spcPts val="0"/>
              </a:spcAft>
              <a:buClr>
                <a:schemeClr val="dk2"/>
              </a:buClr>
              <a:buSzPts val="2400"/>
              <a:buFont typeface="Calibri"/>
              <a:buChar char="●"/>
            </a:pPr>
            <a:r>
              <a:rPr b="0" lang="en-US" sz="2400">
                <a:solidFill>
                  <a:schemeClr val="dk2"/>
                </a:solidFill>
                <a:latin typeface="Calibri"/>
                <a:ea typeface="Calibri"/>
                <a:cs typeface="Calibri"/>
                <a:sym typeface="Calibri"/>
              </a:rPr>
              <a:t>All fees charged to all students upon registration for a course</a:t>
            </a:r>
            <a:endParaRPr b="0" sz="2400">
              <a:solidFill>
                <a:schemeClr val="dk2"/>
              </a:solidFill>
              <a:latin typeface="Calibri"/>
              <a:ea typeface="Calibri"/>
              <a:cs typeface="Calibri"/>
              <a:sym typeface="Calibri"/>
            </a:endParaRPr>
          </a:p>
          <a:p>
            <a:pPr indent="-381000" lvl="0" marL="457200" rtl="0" algn="l">
              <a:lnSpc>
                <a:spcPct val="90000"/>
              </a:lnSpc>
              <a:spcBef>
                <a:spcPts val="0"/>
              </a:spcBef>
              <a:spcAft>
                <a:spcPts val="0"/>
              </a:spcAft>
              <a:buClr>
                <a:schemeClr val="dk2"/>
              </a:buClr>
              <a:buSzPts val="2400"/>
              <a:buFont typeface="Calibri"/>
              <a:buChar char="●"/>
            </a:pPr>
            <a:r>
              <a:rPr b="0" lang="en-US" sz="2400">
                <a:solidFill>
                  <a:schemeClr val="dk2"/>
                </a:solidFill>
                <a:latin typeface="Calibri"/>
                <a:ea typeface="Calibri"/>
                <a:cs typeface="Calibri"/>
                <a:sym typeface="Calibri"/>
              </a:rPr>
              <a:t>Challenges w/general category of course fees?</a:t>
            </a:r>
            <a:endParaRPr b="0" sz="2400">
              <a:solidFill>
                <a:schemeClr val="dk2"/>
              </a:solidFill>
              <a:latin typeface="Calibri"/>
              <a:ea typeface="Calibri"/>
              <a:cs typeface="Calibri"/>
              <a:sym typeface="Calibri"/>
            </a:endParaRPr>
          </a:p>
          <a:p>
            <a:pPr indent="0" lvl="0" marL="457200" rtl="0" algn="l">
              <a:lnSpc>
                <a:spcPct val="90000"/>
              </a:lnSpc>
              <a:spcBef>
                <a:spcPts val="0"/>
              </a:spcBef>
              <a:spcAft>
                <a:spcPts val="0"/>
              </a:spcAft>
              <a:buNone/>
            </a:pPr>
            <a:r>
              <a:t/>
            </a:r>
            <a:endParaRPr b="0" sz="2400">
              <a:solidFill>
                <a:schemeClr val="dk2"/>
              </a:solidFill>
              <a:latin typeface="Calibri"/>
              <a:ea typeface="Calibri"/>
              <a:cs typeface="Calibri"/>
              <a:sym typeface="Calibri"/>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g2460606ca28_0_18"/>
          <p:cNvSpPr txBox="1"/>
          <p:nvPr>
            <p:ph type="ctrTitle"/>
          </p:nvPr>
        </p:nvSpPr>
        <p:spPr>
          <a:xfrm>
            <a:off x="730249" y="1752600"/>
            <a:ext cx="7681800" cy="609600"/>
          </a:xfrm>
          <a:prstGeom prst="rect">
            <a:avLst/>
          </a:prstGeom>
          <a:noFill/>
          <a:ln>
            <a:noFill/>
          </a:ln>
        </p:spPr>
        <p:txBody>
          <a:bodyPr anchorCtr="0" anchor="t" bIns="0" lIns="0" spcFirstLastPara="1" rIns="0" wrap="square" tIns="0">
            <a:normAutofit fontScale="90000"/>
          </a:bodyPr>
          <a:lstStyle/>
          <a:p>
            <a:pPr indent="0" lvl="0" marL="0" rtl="0" algn="l">
              <a:spcBef>
                <a:spcPts val="0"/>
              </a:spcBef>
              <a:spcAft>
                <a:spcPts val="0"/>
              </a:spcAft>
              <a:buNone/>
            </a:pPr>
            <a:r>
              <a:rPr lang="en-US" sz="4288">
                <a:solidFill>
                  <a:schemeClr val="dk2"/>
                </a:solidFill>
              </a:rPr>
              <a:t>COA component disclosures </a:t>
            </a:r>
            <a:endParaRPr sz="6066">
              <a:solidFill>
                <a:schemeClr val="dk2"/>
              </a:solidFill>
            </a:endParaRPr>
          </a:p>
          <a:p>
            <a:pPr indent="0" lvl="0" marL="0" rtl="0" algn="l">
              <a:lnSpc>
                <a:spcPct val="90000"/>
              </a:lnSpc>
              <a:spcBef>
                <a:spcPts val="0"/>
              </a:spcBef>
              <a:spcAft>
                <a:spcPts val="0"/>
              </a:spcAft>
              <a:buSzPct val="35000"/>
              <a:buNone/>
            </a:pPr>
            <a:r>
              <a:t/>
            </a:r>
            <a:endParaRPr sz="4000">
              <a:solidFill>
                <a:schemeClr val="dk2"/>
              </a:solidFill>
            </a:endParaRPr>
          </a:p>
        </p:txBody>
      </p:sp>
      <p:sp>
        <p:nvSpPr>
          <p:cNvPr id="63" name="Google Shape;63;g2460606ca28_0_18"/>
          <p:cNvSpPr txBox="1"/>
          <p:nvPr>
            <p:ph idx="1" type="subTitle"/>
          </p:nvPr>
        </p:nvSpPr>
        <p:spPr>
          <a:xfrm>
            <a:off x="730250" y="2740575"/>
            <a:ext cx="7681800" cy="40413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None/>
            </a:pPr>
            <a:r>
              <a:t/>
            </a:r>
            <a:endParaRPr b="0" sz="2400">
              <a:solidFill>
                <a:schemeClr val="dk2"/>
              </a:solidFill>
              <a:latin typeface="Calibri"/>
              <a:ea typeface="Calibri"/>
              <a:cs typeface="Calibri"/>
              <a:sym typeface="Calibri"/>
            </a:endParaRPr>
          </a:p>
          <a:p>
            <a:pPr indent="-381000" lvl="0" marL="457200" rtl="0" algn="l">
              <a:lnSpc>
                <a:spcPct val="90000"/>
              </a:lnSpc>
              <a:spcBef>
                <a:spcPts val="0"/>
              </a:spcBef>
              <a:spcAft>
                <a:spcPts val="0"/>
              </a:spcAft>
              <a:buClr>
                <a:schemeClr val="dk2"/>
              </a:buClr>
              <a:buSzPts val="2400"/>
              <a:buFont typeface="Calibri"/>
              <a:buChar char="●"/>
            </a:pPr>
            <a:r>
              <a:rPr b="0" lang="en-US" sz="2400">
                <a:solidFill>
                  <a:schemeClr val="dk2"/>
                </a:solidFill>
                <a:latin typeface="Calibri"/>
                <a:ea typeface="Calibri"/>
                <a:cs typeface="Calibri"/>
                <a:sym typeface="Calibri"/>
              </a:rPr>
              <a:t>Tuition web pages - how much detail?  NPC?</a:t>
            </a:r>
            <a:endParaRPr b="0" sz="2400">
              <a:solidFill>
                <a:schemeClr val="dk2"/>
              </a:solidFill>
              <a:latin typeface="Calibri"/>
              <a:ea typeface="Calibri"/>
              <a:cs typeface="Calibri"/>
              <a:sym typeface="Calibri"/>
            </a:endParaRPr>
          </a:p>
          <a:p>
            <a:pPr indent="-381000" lvl="0" marL="457200" rtl="0" algn="l">
              <a:lnSpc>
                <a:spcPct val="90000"/>
              </a:lnSpc>
              <a:spcBef>
                <a:spcPts val="0"/>
              </a:spcBef>
              <a:spcAft>
                <a:spcPts val="0"/>
              </a:spcAft>
              <a:buClr>
                <a:schemeClr val="dk2"/>
              </a:buClr>
              <a:buSzPts val="2400"/>
              <a:buFont typeface="Calibri"/>
              <a:buChar char="●"/>
            </a:pPr>
            <a:r>
              <a:rPr b="0" lang="en-US" sz="2400">
                <a:solidFill>
                  <a:schemeClr val="dk2"/>
                </a:solidFill>
                <a:latin typeface="Calibri"/>
                <a:ea typeface="Calibri"/>
                <a:cs typeface="Calibri"/>
                <a:sym typeface="Calibri"/>
              </a:rPr>
              <a:t>Printed materials</a:t>
            </a:r>
            <a:endParaRPr b="0" sz="2400">
              <a:solidFill>
                <a:schemeClr val="dk2"/>
              </a:solidFill>
              <a:latin typeface="Calibri"/>
              <a:ea typeface="Calibri"/>
              <a:cs typeface="Calibri"/>
              <a:sym typeface="Calibri"/>
            </a:endParaRPr>
          </a:p>
          <a:p>
            <a:pPr indent="0" lvl="0" marL="457200" rtl="0" algn="l">
              <a:lnSpc>
                <a:spcPct val="90000"/>
              </a:lnSpc>
              <a:spcBef>
                <a:spcPts val="0"/>
              </a:spcBef>
              <a:spcAft>
                <a:spcPts val="0"/>
              </a:spcAft>
              <a:buNone/>
            </a:pPr>
            <a:r>
              <a:t/>
            </a:r>
            <a:endParaRPr b="0" sz="2400">
              <a:solidFill>
                <a:schemeClr val="dk2"/>
              </a:solidFill>
              <a:latin typeface="Calibri"/>
              <a:ea typeface="Calibri"/>
              <a:cs typeface="Calibri"/>
              <a:sym typeface="Calibri"/>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g2460606ca28_0_23"/>
          <p:cNvSpPr txBox="1"/>
          <p:nvPr>
            <p:ph type="ctrTitle"/>
          </p:nvPr>
        </p:nvSpPr>
        <p:spPr>
          <a:xfrm>
            <a:off x="730249" y="1752600"/>
            <a:ext cx="7681800" cy="609600"/>
          </a:xfrm>
          <a:prstGeom prst="rect">
            <a:avLst/>
          </a:prstGeom>
          <a:noFill/>
          <a:ln>
            <a:noFill/>
          </a:ln>
        </p:spPr>
        <p:txBody>
          <a:bodyPr anchorCtr="0" anchor="t" bIns="0" lIns="0" spcFirstLastPara="1" rIns="0" wrap="square" tIns="0">
            <a:normAutofit fontScale="90000"/>
          </a:bodyPr>
          <a:lstStyle/>
          <a:p>
            <a:pPr indent="0" lvl="0" marL="0" rtl="0" algn="l">
              <a:spcBef>
                <a:spcPts val="0"/>
              </a:spcBef>
              <a:spcAft>
                <a:spcPts val="0"/>
              </a:spcAft>
              <a:buNone/>
            </a:pPr>
            <a:r>
              <a:rPr lang="en-US" sz="4288">
                <a:solidFill>
                  <a:schemeClr val="dk2"/>
                </a:solidFill>
              </a:rPr>
              <a:t>Welcome our 2023-24 Sector Rep!</a:t>
            </a:r>
            <a:r>
              <a:rPr lang="en-US" sz="4288">
                <a:solidFill>
                  <a:schemeClr val="dk2"/>
                </a:solidFill>
              </a:rPr>
              <a:t> </a:t>
            </a:r>
            <a:endParaRPr sz="6066">
              <a:solidFill>
                <a:schemeClr val="dk2"/>
              </a:solidFill>
            </a:endParaRPr>
          </a:p>
          <a:p>
            <a:pPr indent="0" lvl="0" marL="0" rtl="0" algn="l">
              <a:lnSpc>
                <a:spcPct val="90000"/>
              </a:lnSpc>
              <a:spcBef>
                <a:spcPts val="0"/>
              </a:spcBef>
              <a:spcAft>
                <a:spcPts val="0"/>
              </a:spcAft>
              <a:buSzPct val="35000"/>
              <a:buNone/>
            </a:pPr>
            <a:r>
              <a:t/>
            </a:r>
            <a:endParaRPr sz="4000">
              <a:solidFill>
                <a:schemeClr val="dk2"/>
              </a:solidFill>
            </a:endParaRPr>
          </a:p>
        </p:txBody>
      </p:sp>
      <p:sp>
        <p:nvSpPr>
          <p:cNvPr id="69" name="Google Shape;69;g2460606ca28_0_23"/>
          <p:cNvSpPr txBox="1"/>
          <p:nvPr>
            <p:ph idx="1" type="subTitle"/>
          </p:nvPr>
        </p:nvSpPr>
        <p:spPr>
          <a:xfrm>
            <a:off x="730250" y="2740575"/>
            <a:ext cx="7681800" cy="404130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None/>
            </a:pPr>
            <a:r>
              <a:t/>
            </a:r>
            <a:endParaRPr b="0" sz="2400">
              <a:solidFill>
                <a:schemeClr val="dk2"/>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US" sz="2600">
                <a:solidFill>
                  <a:schemeClr val="dk2"/>
                </a:solidFill>
                <a:highlight>
                  <a:srgbClr val="FFFFFF"/>
                </a:highlight>
                <a:latin typeface="Calibri"/>
                <a:ea typeface="Calibri"/>
                <a:cs typeface="Calibri"/>
                <a:sym typeface="Calibri"/>
              </a:rPr>
              <a:t>Janette Schocke </a:t>
            </a:r>
            <a:endParaRPr sz="2600">
              <a:solidFill>
                <a:schemeClr val="dk2"/>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b="0" lang="en-US" sz="2400">
                <a:solidFill>
                  <a:schemeClr val="dk2"/>
                </a:solidFill>
                <a:highlight>
                  <a:srgbClr val="FFFFFF"/>
                </a:highlight>
                <a:latin typeface="Calibri"/>
                <a:ea typeface="Calibri"/>
                <a:cs typeface="Calibri"/>
                <a:sym typeface="Calibri"/>
              </a:rPr>
              <a:t>Mott Community College</a:t>
            </a:r>
            <a:endParaRPr b="0" sz="2400">
              <a:solidFill>
                <a:schemeClr val="dk2"/>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0" lang="en-US" sz="2400">
                <a:solidFill>
                  <a:schemeClr val="dk2"/>
                </a:solidFill>
                <a:highlight>
                  <a:srgbClr val="FFFFFF"/>
                </a:highlight>
                <a:latin typeface="Calibri"/>
                <a:ea typeface="Calibri"/>
                <a:cs typeface="Calibri"/>
                <a:sym typeface="Calibri"/>
              </a:rPr>
              <a:t>(810) 762-0144</a:t>
            </a:r>
            <a:endParaRPr b="0" sz="2400">
              <a:solidFill>
                <a:schemeClr val="dk2"/>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0" lang="en-US" sz="2400">
                <a:solidFill>
                  <a:schemeClr val="dk2"/>
                </a:solidFill>
                <a:highlight>
                  <a:srgbClr val="FFFFFF"/>
                </a:highlight>
                <a:latin typeface="Calibri"/>
                <a:ea typeface="Calibri"/>
                <a:cs typeface="Calibri"/>
                <a:sym typeface="Calibri"/>
              </a:rPr>
              <a:t>janette.schocke@mcc.edu</a:t>
            </a:r>
            <a:endParaRPr b="0" sz="2400">
              <a:solidFill>
                <a:schemeClr val="dk2"/>
              </a:solidFill>
              <a:highlight>
                <a:srgbClr val="FFFFFF"/>
              </a:highlight>
              <a:latin typeface="Calibri"/>
              <a:ea typeface="Calibri"/>
              <a:cs typeface="Calibri"/>
              <a:sym typeface="Calibri"/>
            </a:endParaRPr>
          </a:p>
          <a:p>
            <a:pPr indent="0" lvl="0" marL="457200" rtl="0" algn="l">
              <a:lnSpc>
                <a:spcPct val="90000"/>
              </a:lnSpc>
              <a:spcBef>
                <a:spcPts val="0"/>
              </a:spcBef>
              <a:spcAft>
                <a:spcPts val="0"/>
              </a:spcAft>
              <a:buNone/>
            </a:pPr>
            <a:r>
              <a:t/>
            </a:r>
            <a:endParaRPr b="0" sz="2400">
              <a:solidFill>
                <a:schemeClr val="dk2"/>
              </a:solidFill>
              <a:latin typeface="Calibri"/>
              <a:ea typeface="Calibri"/>
              <a:cs typeface="Calibri"/>
              <a:sym typeface="Calibri"/>
            </a:endParaRPr>
          </a:p>
        </p:txBody>
      </p:sp>
    </p:spTree>
  </p:cSld>
  <p:clrMapOvr>
    <a:masterClrMapping/>
  </p:clrMapOvr>
  <p:transition>
    <p:fade/>
  </p:transition>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White with Courier font for code slides">
  <a:themeElements>
    <a:clrScheme name="Custom 12">
      <a:dk1>
        <a:srgbClr val="000000"/>
      </a:dk1>
      <a:lt1>
        <a:srgbClr val="FFFFFF"/>
      </a:lt1>
      <a:dk2>
        <a:srgbClr val="050595"/>
      </a:dk2>
      <a:lt2>
        <a:srgbClr val="FFFFFF"/>
      </a:lt2>
      <a:accent1>
        <a:srgbClr val="0000FF"/>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2013-04-29T14:21:38Z</dcterms:created>
  <dc:creator>Michael Anthony Couch, II</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TC102867129990</vt:lpwstr>
  </property>
  <property fmtid="{D5CDD505-2E9C-101B-9397-08002B2CF9AE}" pid="3" name="ContentTypeId">
    <vt:lpwstr>0x0101009C05342453BC5B44BEB38B9439A3B2A5</vt:lpwstr>
  </property>
</Properties>
</file>